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2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7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7"/>
    </mc:Choice>
    <mc:Fallback xmlns="">
      <p:transition spd="slow" advTm="13990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3"/>
    </mc:Choice>
    <mc:Fallback xmlns="">
      <p:transition spd="slow" advTm="1180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4"/>
    </mc:Choice>
    <mc:Fallback xmlns="">
      <p:transition spd="slow" advTm="2125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4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8"/>
    </mc:Choice>
    <mc:Fallback xmlns="">
      <p:transition spd="slow" advTm="809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systems rely mostly on mass of rotor, while composite (resin/glass or resin/carbon-fiber) flywheels rely more on a higher angular velocity. 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Challenges related to rotating energy equipment</a:t>
            </a:r>
          </a:p>
          <a:p>
            <a:pPr lvl="1"/>
            <a:r>
              <a:rPr lang="en-US" sz="1400" dirty="0" smtClean="0"/>
              <a:t>site 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55"/>
    </mc:Choice>
    <mc:Fallback xmlns="">
      <p:transition spd="slow" advTm="21275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2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7"/>
    </mc:Choice>
    <mc:Fallback xmlns="">
      <p:transition spd="slow" advTm="15149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power production</a:t>
            </a:r>
          </a:p>
          <a:p>
            <a:pPr lvl="2"/>
            <a:r>
              <a:rPr lang="en-US" sz="1200" dirty="0" smtClean="0"/>
              <a:t>Power output stabilization </a:t>
            </a:r>
          </a:p>
          <a:p>
            <a:pPr lvl="2"/>
            <a:r>
              <a:rPr lang="en-US" sz="1200" dirty="0" smtClean="0"/>
              <a:t>Base loading as in the case of Solar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2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9"/>
    </mc:Choice>
    <mc:Fallback xmlns="">
      <p:transition spd="slow" advTm="20557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Magnetic Energy Storage (SMES):</a:t>
            </a:r>
          </a:p>
          <a:p>
            <a:r>
              <a:rPr lang="en-US" sz="1600" dirty="0" smtClean="0"/>
              <a:t>SMES has 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3"/>
    </mc:Choice>
    <mc:Fallback xmlns="">
      <p:transition spd="slow" advTm="9512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Disadvantages:</a:t>
            </a:r>
          </a:p>
          <a:p>
            <a:pPr lvl="1"/>
            <a:r>
              <a:rPr lang="en-US" sz="1600" dirty="0" smtClean="0"/>
              <a:t>Low energy density</a:t>
            </a:r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65"/>
    </mc:Choice>
    <mc:Fallback xmlns="">
      <p:transition spd="slow" advTm="14736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</a:p>
          <a:p>
            <a:pPr lvl="1"/>
            <a:r>
              <a:rPr lang="en-US" sz="1600" dirty="0" smtClean="0"/>
              <a:t>Sodium Sulfur</a:t>
            </a:r>
          </a:p>
          <a:p>
            <a:pPr lvl="1"/>
            <a:r>
              <a:rPr lang="en-US" sz="1600" dirty="0" smtClean="0"/>
              <a:t>Pumped hydro</a:t>
            </a:r>
          </a:p>
          <a:p>
            <a:pPr lvl="1"/>
            <a:r>
              <a:rPr lang="en-US" sz="1600" dirty="0" smtClean="0"/>
              <a:t>Compressed Air</a:t>
            </a:r>
          </a:p>
          <a:p>
            <a:pPr lvl="1"/>
            <a:r>
              <a:rPr lang="en-US" sz="1600" dirty="0" smtClean="0"/>
              <a:t>Flywheels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08"/>
    </mc:Choice>
    <mc:Fallback xmlns="">
      <p:transition spd="slow" advTm="13930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Overview of energy storage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r>
              <a:rPr lang="en-US" dirty="0" smtClean="0"/>
              <a:t>Islanding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6"/>
    </mc:Choice>
    <mc:Fallback xmlns="">
      <p:transition spd="slow" advTm="1111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8"/>
    </mc:Choice>
    <mc:Fallback xmlns=""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27" y="2787144"/>
            <a:ext cx="3255546" cy="2152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64"/>
    </mc:Choice>
    <mc:Fallback xmlns="">
      <p:transition spd="slow" advTm="16766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</a:p>
          <a:p>
            <a:pPr lvl="1"/>
            <a:r>
              <a:rPr lang="en-US" sz="1600" dirty="0" smtClean="0"/>
              <a:t>Distribution level technology</a:t>
            </a:r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5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92"/>
    </mc:Choice>
    <mc:Fallback xmlns="">
      <p:transition spd="slow" advTm="916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9"/>
    </mc:Choice>
    <mc:Fallback xmlns="">
      <p:transition spd="slow" advTm="3131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4"/>
    </mc:Choice>
    <mc:Fallback xmlns="">
      <p:transition spd="slow" advTm="10945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40"/>
    </mc:Choice>
    <mc:Fallback xmlns="">
      <p:transition spd="slow" advTm="7544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</a:p>
          <a:p>
            <a:pPr lvl="1"/>
            <a:r>
              <a:rPr lang="en-US" sz="2400" dirty="0" smtClean="0"/>
              <a:t>Measured in 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1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27"/>
    </mc:Choice>
    <mc:Fallback xmlns="">
      <p:transition spd="slow" advTm="14852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74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3"/>
    </mc:Choice>
    <mc:Fallback xmlns="">
      <p:transition spd="slow" advTm="1348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 at nominal voltage.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1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7"/>
    </mc:Choice>
    <mc:Fallback xmlns=""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 mod="1"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0"/>
    </mc:Choice>
    <mc:Fallback xmlns="">
      <p:transition spd="slow" advTm="9015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41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15"/>
    </mc:Choice>
    <mc:Fallback xmlns=""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storage for transmission level ancillary services can be deployed at the transmission or distribution level.</a:t>
            </a:r>
          </a:p>
          <a:p>
            <a:pPr lvl="1"/>
            <a:endParaRPr lang="en-US" dirty="0"/>
          </a:p>
          <a:p>
            <a:r>
              <a:rPr lang="en-US" dirty="0" smtClean="0"/>
              <a:t>These assets can be aggregated populations, or single installations.</a:t>
            </a:r>
          </a:p>
          <a:p>
            <a:pPr lvl="1"/>
            <a:r>
              <a:rPr lang="en-US" dirty="0" smtClean="0"/>
              <a:t>Single installation: NaS</a:t>
            </a:r>
          </a:p>
          <a:p>
            <a:pPr lvl="1"/>
            <a:r>
              <a:rPr lang="en-US" dirty="0" smtClean="0"/>
              <a:t>Aggregate installation: CES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Regulation: follows smaller, faster changes in power to balance the power (~4 seconds)</a:t>
            </a:r>
          </a:p>
          <a:p>
            <a:pPr lvl="1"/>
            <a:r>
              <a:rPr lang="en-US" dirty="0" smtClean="0"/>
              <a:t>Load-following: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4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7"/>
    </mc:Choice>
    <mc:Fallback xmlns="">
      <p:transition spd="slow" advTm="13781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05"/>
    </mc:Choice>
    <mc:Fallback xmlns="">
      <p:transition spd="slow" advTm="17020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63" x="4179888" y="3536950"/>
          <p14:tracePt t="2396" x="4179888" y="3527425"/>
          <p14:tracePt t="2407" x="4170363" y="3517900"/>
          <p14:tracePt t="2407" x="4143375" y="3482975"/>
          <p14:tracePt t="2421" x="4054475" y="3394075"/>
          <p14:tracePt t="2438" x="3902075" y="3268663"/>
          <p14:tracePt t="2455" x="3822700" y="3187700"/>
          <p14:tracePt t="2471" x="3652838" y="3017838"/>
          <p14:tracePt t="2488" x="3455988" y="2840038"/>
          <p14:tracePt t="2505" x="3367088" y="2759075"/>
          <p14:tracePt t="2522" x="3133725" y="2581275"/>
          <p14:tracePt t="2538" x="2847975" y="2357438"/>
          <p14:tracePt t="2555" x="2714625" y="2251075"/>
          <p14:tracePt t="2571" x="2411413" y="1973263"/>
          <p14:tracePt t="2588" x="2143125" y="1758950"/>
          <p14:tracePt t="2604" x="2044700" y="1687513"/>
          <p14:tracePt t="2621" x="1866900" y="1616075"/>
          <p14:tracePt t="2638" x="1731963" y="1589088"/>
          <p14:tracePt t="2655" x="1670050" y="1589088"/>
          <p14:tracePt t="2672" x="1562100" y="1608138"/>
          <p14:tracePt t="2688" x="1465263" y="1652588"/>
          <p14:tracePt t="2705" x="1366838" y="1731963"/>
          <p14:tracePt t="2721" x="1322388" y="1776413"/>
          <p14:tracePt t="2738" x="1241425" y="1911350"/>
          <p14:tracePt t="2754" x="1187450" y="2036763"/>
          <p14:tracePt t="2771" x="1169988" y="2116138"/>
          <p14:tracePt t="2788" x="1133475" y="2286000"/>
          <p14:tracePt t="2805" x="1116013" y="2473325"/>
          <p14:tracePt t="2822" x="1108075" y="2562225"/>
          <p14:tracePt t="2838" x="1108075" y="2724150"/>
          <p14:tracePt t="2855" x="1108075" y="2867025"/>
          <p14:tracePt t="2871" x="1108075" y="3009900"/>
          <p14:tracePt t="2888" x="1108075" y="3071813"/>
          <p14:tracePt t="2904" x="1108075" y="3152775"/>
          <p14:tracePt t="4969" x="1098550" y="3152775"/>
          <p14:tracePt t="4979" x="1089025" y="3152775"/>
          <p14:tracePt t="4989" x="1071563" y="3179763"/>
          <p14:tracePt t="5005" x="1071563" y="3187700"/>
          <p14:tracePt t="5022" x="1062038" y="3187700"/>
          <p14:tracePt t="5077" x="1062038" y="3197225"/>
          <p14:tracePt t="5088" x="1054100" y="3241675"/>
          <p14:tracePt t="5089" x="1036638" y="3276600"/>
          <p14:tracePt t="5105" x="1000125" y="3367088"/>
          <p14:tracePt t="5122" x="955675" y="3446463"/>
          <p14:tracePt t="5138" x="946150" y="3473450"/>
          <p14:tracePt t="5155" x="884238" y="3562350"/>
          <p14:tracePt t="5171" x="847725" y="3625850"/>
          <p14:tracePt t="5188" x="795338" y="3687763"/>
          <p14:tracePt t="5205" x="785813" y="3705225"/>
          <p14:tracePt t="5221" x="758825" y="3732213"/>
          <p14:tracePt t="5239" x="750888" y="3741738"/>
          <p14:tracePt t="5286" x="741363" y="3741738"/>
          <p14:tracePt t="5468" x="741363" y="3732213"/>
          <p14:tracePt t="5498" x="741363" y="3724275"/>
          <p14:tracePt t="5508" x="741363" y="3714750"/>
          <p14:tracePt t="5508" x="741363" y="3705225"/>
          <p14:tracePt t="5521" x="741363" y="3660775"/>
          <p14:tracePt t="5539" x="750888" y="3643313"/>
          <p14:tracePt t="5555" x="776288" y="3598863"/>
          <p14:tracePt t="5572" x="785813" y="3562350"/>
          <p14:tracePt t="5588" x="785813" y="3554413"/>
          <p14:tracePt t="5605" x="795338" y="3536950"/>
          <p14:tracePt t="5621" x="795338" y="3527425"/>
          <p14:tracePt t="5656" x="795338" y="3517900"/>
          <p14:tracePt t="5675" x="795338" y="3509963"/>
          <p14:tracePt t="5733" x="795338" y="3500438"/>
          <p14:tracePt t="16591" x="795338" y="3490913"/>
          <p14:tracePt t="16640" x="795338" y="3482975"/>
          <p14:tracePt t="16739" x="795338" y="3473450"/>
          <p14:tracePt t="16790" x="795338" y="3465513"/>
          <p14:tracePt t="16807" x="795338" y="3455988"/>
          <p14:tracePt t="16809" x="795338" y="3446463"/>
          <p14:tracePt t="16819" x="803275" y="3429000"/>
          <p14:tracePt t="16835" x="822325" y="3394075"/>
          <p14:tracePt t="16852" x="830263" y="3357563"/>
          <p14:tracePt t="16868" x="847725" y="3348038"/>
          <p14:tracePt t="16885" x="857250" y="3322638"/>
          <p14:tracePt t="16902" x="866775" y="3295650"/>
          <p14:tracePt t="16918" x="866775" y="3276600"/>
          <p14:tracePt t="16935" x="874713" y="3276600"/>
          <p14:tracePt t="16952" x="874713" y="3268663"/>
          <p14:tracePt t="16969" x="884238" y="3259138"/>
          <p14:tracePt t="16985" x="884238" y="3251200"/>
          <p14:tracePt t="17043" x="884238" y="3241675"/>
          <p14:tracePt t="17128" x="884238" y="3232150"/>
          <p14:tracePt t="17178" x="884238" y="3224213"/>
          <p14:tracePt t="17218" x="893763" y="3214688"/>
          <p14:tracePt t="17227" x="893763" y="3197225"/>
          <p14:tracePt t="17235" x="901700" y="3160713"/>
          <p14:tracePt t="17251" x="928688" y="3125788"/>
          <p14:tracePt t="17269" x="938213" y="3108325"/>
          <p14:tracePt t="17285" x="965200" y="3054350"/>
          <p14:tracePt t="17302" x="1000125" y="3009900"/>
          <p14:tracePt t="17318" x="1027113" y="2955925"/>
          <p14:tracePt t="17335" x="1027113" y="2938463"/>
          <p14:tracePt t="17351" x="1044575" y="2911475"/>
          <p14:tracePt t="17368" x="1054100" y="2884488"/>
          <p14:tracePt t="17385" x="1054100" y="2874963"/>
          <p14:tracePt t="17401" x="1071563" y="2847975"/>
          <p14:tracePt t="17418" x="1089025" y="2813050"/>
          <p14:tracePt t="17435" x="1108075" y="2795588"/>
          <p14:tracePt t="17452" x="1143000" y="2741613"/>
          <p14:tracePt t="17468" x="1152525" y="2714625"/>
          <p14:tracePt t="17485" x="1169988" y="2687638"/>
          <p14:tracePt t="17485" x="1187450" y="2670175"/>
          <p14:tracePt t="17502" x="1187450" y="2660650"/>
          <p14:tracePt t="17518" x="1214438" y="2616200"/>
          <p14:tracePt t="17535" x="1241425" y="2589213"/>
          <p14:tracePt t="17551" x="1250950" y="2562225"/>
          <p14:tracePt t="17569" x="1258888" y="2554288"/>
          <p14:tracePt t="17585" x="1276350" y="2536825"/>
          <p14:tracePt t="17602" x="1276350" y="2527300"/>
          <p14:tracePt t="17618" x="1285875" y="2527300"/>
          <p14:tracePt t="17635" x="1295400" y="2517775"/>
          <p14:tracePt t="17652" x="1303338" y="2517775"/>
          <p14:tracePt t="17668" x="1312863" y="2509838"/>
          <p14:tracePt t="17685" x="1330325" y="2500313"/>
          <p14:tracePt t="17701" x="1357313" y="2490788"/>
          <p14:tracePt t="17719" x="1384300" y="2490788"/>
          <p14:tracePt t="17735" x="1401763" y="2482850"/>
          <p14:tracePt t="17752" x="1428750" y="2473325"/>
          <p14:tracePt t="17768" x="1438275" y="2465388"/>
          <p14:tracePt t="17785" x="1465263" y="2455863"/>
          <p14:tracePt t="17801" x="1490663" y="2455863"/>
          <p14:tracePt t="17819" x="1517650" y="2446338"/>
          <p14:tracePt t="17835" x="1527175" y="2438400"/>
          <p14:tracePt t="17851" x="1554163" y="2438400"/>
          <p14:tracePt t="17868" x="1571625" y="2438400"/>
          <p14:tracePt t="17885" x="1589088" y="2438400"/>
          <p14:tracePt t="17902" x="1608138" y="2438400"/>
          <p14:tracePt t="17918" x="1633538" y="2438400"/>
          <p14:tracePt t="17935" x="1652588" y="2438400"/>
          <p14:tracePt t="17951" x="1679575" y="2438400"/>
          <p14:tracePt t="17968" x="1697038" y="2438400"/>
          <p14:tracePt t="17985" x="1724025" y="2438400"/>
          <p14:tracePt t="18001" x="1758950" y="2455863"/>
          <p14:tracePt t="18018" x="1768475" y="2455863"/>
          <p14:tracePt t="18035" x="1795463" y="2455863"/>
          <p14:tracePt t="18052" x="1812925" y="2455863"/>
          <p14:tracePt t="18068" x="1830388" y="2455863"/>
          <p14:tracePt t="18085" x="1839913" y="2455863"/>
          <p14:tracePt t="18101" x="1847850" y="2455863"/>
          <p14:tracePt t="18118" x="1857375" y="2455863"/>
          <p14:tracePt t="18135" x="1866900" y="2465388"/>
          <p14:tracePt t="18152" x="1874838" y="2465388"/>
          <p14:tracePt t="18168" x="1901825" y="2482850"/>
          <p14:tracePt t="18185" x="1911350" y="2490788"/>
          <p14:tracePt t="18202" x="1938338" y="2509838"/>
          <p14:tracePt t="18218" x="1946275" y="2509838"/>
          <p14:tracePt t="18235" x="1965325" y="2527300"/>
          <p14:tracePt t="18251" x="1973263" y="2536825"/>
          <p14:tracePt t="18268" x="1990725" y="2544763"/>
          <p14:tracePt t="18284" x="2000250" y="2544763"/>
          <p14:tracePt t="18301" x="2009775" y="2554288"/>
          <p14:tracePt t="18318" x="2017713" y="2562225"/>
          <p14:tracePt t="18335" x="2027238" y="2562225"/>
          <p14:tracePt t="18352" x="2036763" y="2571750"/>
          <p14:tracePt t="18368" x="2044700" y="2571750"/>
          <p14:tracePt t="18385" x="2044700" y="2581275"/>
          <p14:tracePt t="18401" x="2054225" y="2581275"/>
          <p14:tracePt t="18418" x="2062163" y="2581275"/>
          <p14:tracePt t="18434" x="2071688" y="2589213"/>
          <p14:tracePt t="18451" x="2071688" y="2598738"/>
          <p14:tracePt t="18468" x="2081213" y="2608263"/>
          <p14:tracePt t="18485" x="2108200" y="2625725"/>
          <p14:tracePt t="18502" x="2116138" y="2633663"/>
          <p14:tracePt t="18518" x="2143125" y="2643188"/>
          <p14:tracePt t="18535" x="2170113" y="2660650"/>
          <p14:tracePt t="18551" x="2187575" y="2670175"/>
          <p14:tracePt t="18568" x="2205038" y="2687638"/>
          <p14:tracePt t="18585" x="2232025" y="2697163"/>
          <p14:tracePt t="18602" x="2259013" y="2714625"/>
          <p14:tracePt t="18618" x="2268538" y="2724150"/>
          <p14:tracePt t="18635" x="2276475" y="2732088"/>
          <p14:tracePt t="18651" x="2286000" y="2751138"/>
          <p14:tracePt t="19300" x="2295525" y="2751138"/>
          <p14:tracePt t="19318" x="2303463" y="2751138"/>
          <p14:tracePt t="19319" x="2322513" y="2768600"/>
          <p14:tracePt t="19334" x="2347913" y="2776538"/>
          <p14:tracePt t="19352" x="2366963" y="2786063"/>
          <p14:tracePt t="19367" x="2401888" y="2795588"/>
          <p14:tracePt t="19385" x="2438400" y="2813050"/>
          <p14:tracePt t="19401" x="2465388" y="2830513"/>
          <p14:tracePt t="19418" x="2490788" y="2840038"/>
          <p14:tracePt t="19434" x="2517775" y="2857500"/>
          <p14:tracePt t="19451" x="2554288" y="2874963"/>
          <p14:tracePt t="19468" x="2589213" y="2894013"/>
          <p14:tracePt t="19484" x="2608263" y="2901950"/>
          <p14:tracePt t="19501" x="2633663" y="2919413"/>
          <p14:tracePt t="19517" x="2643188" y="2928938"/>
          <p14:tracePt t="19535" x="2687638" y="2946400"/>
          <p14:tracePt t="19551" x="2705100" y="2955925"/>
          <p14:tracePt t="19568" x="2741613" y="2955925"/>
          <p14:tracePt t="19584" x="2751138" y="2965450"/>
          <p14:tracePt t="21489" x="2741613" y="2965450"/>
          <p14:tracePt t="21500" x="2732088" y="2965450"/>
          <p14:tracePt t="21501" x="2687638" y="2938463"/>
          <p14:tracePt t="21517" x="2633663" y="2919413"/>
          <p14:tracePt t="21534" x="2490788" y="2884488"/>
          <p14:tracePt t="21550" x="2322513" y="2857500"/>
          <p14:tracePt t="21567" x="2224088" y="2840038"/>
          <p14:tracePt t="21584" x="2036763" y="2822575"/>
          <p14:tracePt t="21600" x="1839913" y="2822575"/>
          <p14:tracePt t="21618" x="1731963" y="2822575"/>
          <p14:tracePt t="21634" x="1500188" y="2857500"/>
          <p14:tracePt t="21651" x="1258888" y="2919413"/>
          <p14:tracePt t="21667" x="1152525" y="2955925"/>
          <p14:tracePt t="21684" x="1000125" y="3000375"/>
          <p14:tracePt t="21700" x="893763" y="3036888"/>
          <p14:tracePt t="21717" x="839788" y="3062288"/>
          <p14:tracePt t="21734" x="776288" y="3108325"/>
          <p14:tracePt t="22027" x="768350" y="3108325"/>
          <p14:tracePt t="22037" x="768350" y="3116263"/>
          <p14:tracePt t="22127" x="750888" y="3133725"/>
          <p14:tracePt t="22137" x="741363" y="3160713"/>
          <p14:tracePt t="22137" x="741363" y="3170238"/>
          <p14:tracePt t="22151" x="723900" y="3205163"/>
          <p14:tracePt t="22168" x="696913" y="3232150"/>
          <p14:tracePt t="22214" x="687388" y="3241675"/>
          <p14:tracePt t="22342" x="687388" y="3232150"/>
          <p14:tracePt t="22342" x="687388" y="3214688"/>
          <p14:tracePt t="22351" x="687388" y="3197225"/>
          <p14:tracePt t="22368" x="687388" y="3133725"/>
          <p14:tracePt t="22385" x="696913" y="3071813"/>
          <p14:tracePt t="22401" x="704850" y="3036888"/>
          <p14:tracePt t="22418" x="723900" y="3000375"/>
          <p14:tracePt t="22435" x="731838" y="2965450"/>
          <p14:tracePt t="22477" x="741363" y="2955925"/>
          <p14:tracePt t="22506" x="741363" y="2965450"/>
          <p14:tracePt t="22516" x="741363" y="3000375"/>
          <p14:tracePt t="22521" x="741363" y="3054350"/>
          <p14:tracePt t="22534" x="741363" y="3160713"/>
          <p14:tracePt t="22551" x="741363" y="3214688"/>
          <p14:tracePt t="22568" x="741363" y="3232150"/>
          <p14:tracePt t="22585" x="741363" y="3251200"/>
          <p14:tracePt t="22653" x="750888" y="3251200"/>
          <p14:tracePt t="22663" x="750888" y="3241675"/>
          <p14:tracePt t="22671" x="768350" y="3179763"/>
          <p14:tracePt t="22684" x="776288" y="3143250"/>
          <p14:tracePt t="22701" x="785813" y="3089275"/>
          <p14:tracePt t="22718" x="795338" y="3036888"/>
          <p14:tracePt t="22735" x="795338" y="3027363"/>
          <p14:tracePt t="22751" x="795338" y="3009900"/>
          <p14:tracePt t="22795" x="795338" y="3000375"/>
          <p14:tracePt t="22834" x="803275" y="3000375"/>
          <p14:tracePt t="22880" x="812800" y="3000375"/>
          <p14:tracePt t="22890" x="822325" y="2990850"/>
          <p14:tracePt t="22901" x="857250" y="2965450"/>
          <p14:tracePt t="22918" x="874713" y="2938463"/>
          <p14:tracePt t="22934" x="911225" y="2894013"/>
          <p14:tracePt t="22951" x="938213" y="2867025"/>
          <p14:tracePt t="22967" x="946150" y="2847975"/>
          <p14:tracePt t="22985" x="955675" y="2840038"/>
          <p14:tracePt t="23001" x="955675" y="2830513"/>
          <p14:tracePt t="23018" x="965200" y="2830513"/>
          <p14:tracePt t="23034" x="965200" y="2822575"/>
          <p14:tracePt t="23075" x="973138" y="2822575"/>
          <p14:tracePt t="23084" x="973138" y="2803525"/>
          <p14:tracePt t="23101" x="990600" y="2795588"/>
          <p14:tracePt t="23117" x="1000125" y="2776538"/>
          <p14:tracePt t="23152" x="1000125" y="2768600"/>
          <p14:tracePt t="23153" x="1000125" y="2759075"/>
          <p14:tracePt t="23168" x="1009650" y="2759075"/>
          <p14:tracePt t="23211" x="1017588" y="2751138"/>
          <p14:tracePt t="23219" x="1017588" y="2741613"/>
          <p14:tracePt t="23234" x="1027113" y="2732088"/>
          <p14:tracePt t="23251" x="1036638" y="2714625"/>
          <p14:tracePt t="23267" x="1054100" y="2697163"/>
          <p14:tracePt t="23285" x="1071563" y="2670175"/>
          <p14:tracePt t="24951" x="1071563" y="2652713"/>
          <p14:tracePt t="24967" x="1081088" y="2625725"/>
          <p14:tracePt t="24970" x="1125538" y="2562225"/>
          <p14:tracePt t="24984" x="1152525" y="2509838"/>
          <p14:tracePt t="25001" x="1214438" y="2393950"/>
          <p14:tracePt t="25018" x="1285875" y="2286000"/>
          <p14:tracePt t="25034" x="1357313" y="2170113"/>
          <p14:tracePt t="25050" x="1411288" y="2108200"/>
          <p14:tracePt t="25067" x="1490663" y="2000250"/>
          <p14:tracePt t="25084" x="1581150" y="1884363"/>
          <p14:tracePt t="25101" x="1616075" y="1839913"/>
          <p14:tracePt t="25117" x="1704975" y="1751013"/>
          <p14:tracePt t="25134" x="1776413" y="1687513"/>
          <p14:tracePt t="25150" x="1847850" y="1643063"/>
          <p14:tracePt t="25167" x="1874838" y="1633538"/>
          <p14:tracePt t="25184" x="1928813" y="1598613"/>
          <p14:tracePt t="25201" x="1965325" y="1598613"/>
          <p14:tracePt t="25217" x="2000250" y="1598613"/>
          <p14:tracePt t="25234" x="2036763" y="1598613"/>
          <p14:tracePt t="25251" x="2081213" y="1625600"/>
          <p14:tracePt t="25267" x="2108200" y="1643063"/>
          <p14:tracePt t="25284" x="2170113" y="1724025"/>
          <p14:tracePt t="25300" x="2251075" y="1822450"/>
          <p14:tracePt t="25317" x="2339975" y="1946275"/>
          <p14:tracePt t="25334" x="2393950" y="2017713"/>
          <p14:tracePt t="25350" x="2490788" y="2170113"/>
          <p14:tracePt t="25367" x="2589213" y="2322513"/>
          <p14:tracePt t="25384" x="2670175" y="2438400"/>
          <p14:tracePt t="25401" x="2705100" y="2465388"/>
          <p14:tracePt t="25417" x="2759075" y="2536825"/>
          <p14:tracePt t="25434" x="2803525" y="2571750"/>
          <p14:tracePt t="25450" x="2813050" y="2598738"/>
          <p14:tracePt t="25467" x="2840038" y="2625725"/>
          <p14:tracePt t="25484" x="2867025" y="2643188"/>
          <p14:tracePt t="25500" x="2874963" y="2660650"/>
          <p14:tracePt t="25517" x="2884488" y="2670175"/>
          <p14:tracePt t="25533" x="2894013" y="2687638"/>
          <p14:tracePt t="25551" x="2901950" y="2697163"/>
          <p14:tracePt t="25587" x="2911475" y="2705100"/>
          <p14:tracePt t="25597" x="2919413" y="2705100"/>
          <p14:tracePt t="25604" x="2946400" y="2724150"/>
          <p14:tracePt t="25617" x="2965450" y="2724150"/>
          <p14:tracePt t="25634" x="3000375" y="2741613"/>
          <p14:tracePt t="25650" x="3062288" y="2759075"/>
          <p14:tracePt t="25667" x="3098800" y="2759075"/>
          <p14:tracePt t="25684" x="3197225" y="2759075"/>
          <p14:tracePt t="25701" x="3295650" y="2741613"/>
          <p14:tracePt t="25717" x="3394075" y="2679700"/>
          <p14:tracePt t="25734" x="3429000" y="2643188"/>
          <p14:tracePt t="25750" x="3500438" y="2581275"/>
          <p14:tracePt t="25767" x="3571875" y="2509838"/>
          <p14:tracePt t="25783" x="3625850" y="2465388"/>
          <p14:tracePt t="25800" x="3697288" y="2339975"/>
          <p14:tracePt t="25817" x="3751263" y="2232025"/>
          <p14:tracePt t="25834" x="3803650" y="2125663"/>
          <p14:tracePt t="25850" x="3830638" y="2062163"/>
          <p14:tracePt t="25867" x="3875088" y="1928813"/>
          <p14:tracePt t="25884" x="3911600" y="1803400"/>
          <p14:tracePt t="25900" x="3946525" y="1731963"/>
          <p14:tracePt t="25917" x="3983038" y="1633538"/>
          <p14:tracePt t="25933" x="4010025" y="1544638"/>
          <p14:tracePt t="25951" x="4017963" y="1517650"/>
          <p14:tracePt t="25967" x="4037013" y="1473200"/>
          <p14:tracePt t="25984" x="4044950" y="1446213"/>
          <p14:tracePt t="26000" x="4044950" y="1438275"/>
          <p14:tracePt t="27005" x="0" y="0"/>
        </p14:tracePtLst>
        <p14:tracePtLst>
          <p14:tracePt t="39492" x="4044950" y="1438275"/>
          <p14:tracePt t="39526" x="4027488" y="1438275"/>
          <p14:tracePt t="39536" x="3973513" y="1438275"/>
          <p14:tracePt t="39548" x="3929063" y="1428750"/>
          <p14:tracePt t="39564" x="3813175" y="1411288"/>
          <p14:tracePt t="39581" x="3643313" y="1384300"/>
          <p14:tracePt t="39597" x="3429000" y="1339850"/>
          <p14:tracePt t="39614" x="3322638" y="1322388"/>
          <p14:tracePt t="39631" x="3089275" y="1295400"/>
          <p14:tracePt t="39648" x="2867025" y="1285875"/>
          <p14:tracePt t="39665" x="2786063" y="1285875"/>
          <p14:tracePt t="39681" x="2633663" y="1285875"/>
          <p14:tracePt t="39698" x="2509838" y="1295400"/>
          <p14:tracePt t="39714" x="2446338" y="1303338"/>
          <p14:tracePt t="39731" x="2295525" y="1339850"/>
          <p14:tracePt t="39747" x="2170113" y="1411288"/>
          <p14:tracePt t="39765" x="2044700" y="1473200"/>
          <p14:tracePt t="39780" x="1990725" y="1509713"/>
          <p14:tracePt t="39797" x="1893888" y="1598613"/>
          <p14:tracePt t="39814" x="1758950" y="1724025"/>
          <p14:tracePt t="39830" x="1714500" y="1795463"/>
          <p14:tracePt t="39848" x="1616075" y="1938338"/>
          <p14:tracePt t="39864" x="1544638" y="2071688"/>
          <p14:tracePt t="39881" x="1517650" y="2125663"/>
          <p14:tracePt t="39897" x="1465263" y="2259013"/>
          <p14:tracePt t="39914" x="1438275" y="2384425"/>
          <p14:tracePt t="39930" x="1401763" y="2536825"/>
          <p14:tracePt t="39947" x="1384300" y="2608263"/>
          <p14:tracePt t="39964" x="1347788" y="2724150"/>
          <p14:tracePt t="39980" x="1322388" y="2803525"/>
          <p14:tracePt t="39998" x="1303338" y="2847975"/>
          <p14:tracePt t="40014" x="1285875" y="2894013"/>
          <p14:tracePt t="40031" x="1276350" y="2919413"/>
          <p14:tracePt t="40047" x="1268413" y="2928938"/>
          <p14:tracePt t="40064" x="1268413" y="2938463"/>
          <p14:tracePt t="40080" x="1258888" y="2938463"/>
          <p14:tracePt t="40629" x="1258888" y="2928938"/>
          <p14:tracePt t="40639" x="1258888" y="2911475"/>
          <p14:tracePt t="40639" x="1276350" y="2901950"/>
          <p14:tracePt t="40652" x="1285875" y="2884488"/>
          <p14:tracePt t="40664" x="1303338" y="2874963"/>
          <p14:tracePt t="40680" x="1366838" y="2822575"/>
          <p14:tracePt t="40697" x="1401763" y="2813050"/>
          <p14:tracePt t="40714" x="1419225" y="2786063"/>
          <p14:tracePt t="40730" x="1490663" y="2741613"/>
          <p14:tracePt t="40747" x="1517650" y="2724150"/>
          <p14:tracePt t="40764" x="1581150" y="2679700"/>
          <p14:tracePt t="40780" x="1670050" y="2633663"/>
          <p14:tracePt t="40797" x="1704975" y="2616200"/>
          <p14:tracePt t="40814" x="1803400" y="2589213"/>
          <p14:tracePt t="40830" x="1893888" y="2581275"/>
          <p14:tracePt t="40847" x="1938338" y="2581275"/>
          <p14:tracePt t="40864" x="2054225" y="2581275"/>
          <p14:tracePt t="40881" x="2152650" y="2616200"/>
          <p14:tracePt t="40897" x="2214563" y="2633663"/>
          <p14:tracePt t="40914" x="2322513" y="2679700"/>
          <p14:tracePt t="40930" x="2411413" y="2714625"/>
          <p14:tracePt t="40947" x="2455863" y="2741613"/>
          <p14:tracePt t="40947" x="2500313" y="2759075"/>
          <p14:tracePt t="40964" x="2536825" y="2776538"/>
          <p14:tracePt t="40980" x="2581275" y="2803525"/>
          <p14:tracePt t="40997" x="2598738" y="2822575"/>
          <p14:tracePt t="41013" x="2608263" y="2822575"/>
          <p14:tracePt t="41030" x="2616200" y="2822575"/>
          <p14:tracePt t="41047" x="2616200" y="2830513"/>
          <p14:tracePt t="41550" x="2625725" y="2830513"/>
          <p14:tracePt t="41569" x="2643188" y="2830513"/>
          <p14:tracePt t="41580" x="2670175" y="2830513"/>
          <p14:tracePt t="41597" x="2724150" y="2884488"/>
          <p14:tracePt t="41613" x="2813050" y="2982913"/>
          <p14:tracePt t="41630" x="2919413" y="3108325"/>
          <p14:tracePt t="41647" x="2973388" y="3170238"/>
          <p14:tracePt t="41664" x="3081338" y="3259138"/>
          <p14:tracePt t="41680" x="3152775" y="3313113"/>
          <p14:tracePt t="41697" x="3179763" y="3340100"/>
          <p14:tracePt t="41713" x="3224213" y="3375025"/>
          <p14:tracePt t="41730" x="3232150" y="3394075"/>
          <p14:tracePt t="41747" x="3251200" y="3438525"/>
          <p14:tracePt t="41764" x="3251200" y="3490913"/>
          <p14:tracePt t="41780" x="3268663" y="3616325"/>
          <p14:tracePt t="41797" x="3276600" y="3697288"/>
          <p14:tracePt t="41814" x="3276600" y="3902075"/>
          <p14:tracePt t="41830" x="3276600" y="4108450"/>
          <p14:tracePt t="41847" x="3276600" y="4303713"/>
          <p14:tracePt t="41863" x="3276600" y="4402138"/>
          <p14:tracePt t="41880" x="3276600" y="4572000"/>
          <p14:tracePt t="41897" x="3276600" y="4697413"/>
          <p14:tracePt t="41913" x="3276600" y="4759325"/>
          <p14:tracePt t="41930" x="3276600" y="4857750"/>
          <p14:tracePt t="41947" x="3276600" y="4894263"/>
          <p14:tracePt t="42264" x="3268663" y="4894263"/>
          <p14:tracePt t="42274" x="3251200" y="4894263"/>
          <p14:tracePt t="42283" x="3179763" y="4919663"/>
          <p14:tracePt t="42297" x="3081338" y="4946650"/>
          <p14:tracePt t="42313" x="3017838" y="4956175"/>
          <p14:tracePt t="42330" x="2884488" y="4983163"/>
          <p14:tracePt t="42346" x="2751138" y="5010150"/>
          <p14:tracePt t="42363" x="2687638" y="5018088"/>
          <p14:tracePt t="42380" x="2598738" y="5027613"/>
          <p14:tracePt t="42396" x="2527300" y="5045075"/>
          <p14:tracePt t="42414" x="2509838" y="5045075"/>
          <p14:tracePt t="42430" x="2500313" y="5045075"/>
          <p14:tracePt t="44394" x="2500313" y="5054600"/>
          <p14:tracePt t="44402" x="2500313" y="5072063"/>
          <p14:tracePt t="44412" x="2500313" y="5160963"/>
          <p14:tracePt t="44428" x="2500313" y="5303838"/>
          <p14:tracePt t="44446" x="2500313" y="5375275"/>
          <p14:tracePt t="44462" x="2527300" y="5554663"/>
          <p14:tracePt t="44478" x="2571750" y="5732463"/>
          <p14:tracePt t="44495" x="2625725" y="5867400"/>
          <p14:tracePt t="44512" x="2660650" y="5929313"/>
          <p14:tracePt t="44528" x="2714625" y="6045200"/>
          <p14:tracePt t="44545" x="2786063" y="6153150"/>
          <p14:tracePt t="44562" x="2867025" y="6269038"/>
          <p14:tracePt t="44578" x="2901950" y="6313488"/>
          <p14:tracePt t="44596" x="2973388" y="6411913"/>
          <p14:tracePt t="44614" x="3036888" y="6483350"/>
          <p14:tracePt t="44629" x="3071813" y="6518275"/>
          <p14:tracePt t="44646" x="3116263" y="6545263"/>
          <p14:tracePt t="44663" x="3133725" y="6554788"/>
          <p14:tracePt t="44844" x="3133725" y="6545263"/>
          <p14:tracePt t="44884" x="3133725" y="6537325"/>
          <p14:tracePt t="44889" x="3125788" y="6527800"/>
          <p14:tracePt t="44896" x="3116263" y="6510338"/>
          <p14:tracePt t="44912" x="3071813" y="6473825"/>
          <p14:tracePt t="44930" x="3027363" y="6446838"/>
          <p14:tracePt t="44946" x="3000375" y="6429375"/>
          <p14:tracePt t="44963" x="2990850" y="6419850"/>
          <p14:tracePt t="45019" x="2982913" y="6411913"/>
          <p14:tracePt t="45036" x="2973388" y="6411913"/>
          <p14:tracePt t="45087" x="2973388" y="6402388"/>
          <p14:tracePt t="45098" x="2973388" y="6394450"/>
          <p14:tracePt t="45102" x="2965450" y="6394450"/>
          <p14:tracePt t="47239" x="2965450" y="6384925"/>
          <p14:tracePt t="47244" x="2946400" y="6303963"/>
          <p14:tracePt t="47262" x="2938463" y="6161088"/>
          <p14:tracePt t="47279" x="2938463" y="6054725"/>
          <p14:tracePt t="47295" x="2928938" y="5840413"/>
          <p14:tracePt t="47312" x="2928938" y="5688013"/>
          <p14:tracePt t="47328" x="2928938" y="5661025"/>
          <p14:tracePt t="47345" x="2928938" y="5634038"/>
          <p14:tracePt t="47362" x="2928938" y="5626100"/>
          <p14:tracePt t="47379" x="2928938" y="5616575"/>
          <p14:tracePt t="50923" x="2919413" y="5616575"/>
          <p14:tracePt t="50993" x="2919413" y="5608638"/>
          <p14:tracePt t="50998" x="2928938" y="5589588"/>
          <p14:tracePt t="51011" x="2955925" y="5545138"/>
          <p14:tracePt t="51029" x="2982913" y="5438775"/>
          <p14:tracePt t="51044" x="3000375" y="5375275"/>
          <p14:tracePt t="51044" x="3009900" y="5295900"/>
          <p14:tracePt t="51061" x="3027363" y="5224463"/>
          <p14:tracePt t="51077" x="3036888" y="5062538"/>
          <p14:tracePt t="51094" x="3044825" y="4902200"/>
          <p14:tracePt t="51111" x="3044825" y="4840288"/>
          <p14:tracePt t="51128" x="3044825" y="4732338"/>
          <p14:tracePt t="51144" x="3044825" y="4625975"/>
          <p14:tracePt t="51161" x="3036888" y="4581525"/>
          <p14:tracePt t="51178" x="3017838" y="4500563"/>
          <p14:tracePt t="51194" x="3000375" y="4438650"/>
          <p14:tracePt t="51211" x="2990850" y="4411663"/>
          <p14:tracePt t="51227" x="2990850" y="4394200"/>
          <p14:tracePt t="51244" x="2982913" y="4384675"/>
          <p14:tracePt t="51333" x="2973388" y="4375150"/>
          <p14:tracePt t="51343" x="2973388" y="4367213"/>
          <p14:tracePt t="51392" x="2973388" y="4357688"/>
          <p14:tracePt t="55352" x="2973388" y="4348163"/>
          <p14:tracePt t="55361" x="3009900" y="4348163"/>
          <p14:tracePt t="55378" x="3071813" y="4348163"/>
          <p14:tracePt t="55393" x="3125788" y="4348163"/>
          <p14:tracePt t="55410" x="3268663" y="4367213"/>
          <p14:tracePt t="55426" x="3438525" y="4394200"/>
          <p14:tracePt t="55443" x="3625850" y="4446588"/>
          <p14:tracePt t="55459" x="3724275" y="4473575"/>
          <p14:tracePt t="55476" x="3929063" y="4554538"/>
          <p14:tracePt t="55493" x="4081463" y="4625975"/>
          <p14:tracePt t="55510" x="4143375" y="4660900"/>
          <p14:tracePt t="55526" x="4259263" y="4732338"/>
          <p14:tracePt t="55543" x="4367213" y="4840288"/>
          <p14:tracePt t="55560" x="4419600" y="4894263"/>
          <p14:tracePt t="55576" x="4527550" y="5010150"/>
          <p14:tracePt t="55594" x="4625975" y="5108575"/>
          <p14:tracePt t="55609" x="4652963" y="5143500"/>
          <p14:tracePt t="55626" x="4705350" y="5205413"/>
          <p14:tracePt t="55643" x="4751388" y="5251450"/>
          <p14:tracePt t="55660" x="4813300" y="5303838"/>
          <p14:tracePt t="55676" x="4867275" y="5322888"/>
          <p14:tracePt t="55693" x="5054600" y="5340350"/>
          <p14:tracePt t="55709" x="5286375" y="5313363"/>
          <p14:tracePt t="55727" x="5500688" y="5180013"/>
          <p14:tracePt t="55743" x="5616575" y="5062538"/>
          <p14:tracePt t="55760" x="5776913" y="4795838"/>
          <p14:tracePt t="55776" x="5857875" y="4527550"/>
          <p14:tracePt t="55793" x="5857875" y="4419600"/>
          <p14:tracePt t="55810" x="5813425" y="4251325"/>
          <p14:tracePt t="55826" x="5697538" y="4170363"/>
          <p14:tracePt t="55843" x="5616575" y="4143375"/>
          <p14:tracePt t="55859" x="5483225" y="4125913"/>
          <p14:tracePt t="55877" x="5322888" y="4143375"/>
          <p14:tracePt t="55893" x="5126038" y="4241800"/>
          <p14:tracePt t="55910" x="5037138" y="4313238"/>
          <p14:tracePt t="55926" x="4919663" y="4500563"/>
          <p14:tracePt t="55943" x="4867275" y="4741863"/>
          <p14:tracePt t="55960" x="4857750" y="4875213"/>
          <p14:tracePt t="55976" x="4867275" y="5143500"/>
          <p14:tracePt t="55993" x="4946650" y="5357813"/>
          <p14:tracePt t="56009" x="5010150" y="5429250"/>
          <p14:tracePt t="56026" x="5160963" y="5527675"/>
          <p14:tracePt t="56043" x="5348288" y="5518150"/>
          <p14:tracePt t="56059" x="5518150" y="5384800"/>
          <p14:tracePt t="56076" x="5589588" y="5286375"/>
          <p14:tracePt t="56093" x="5697538" y="5081588"/>
          <p14:tracePt t="56110" x="5732463" y="4867275"/>
          <p14:tracePt t="56126" x="5732463" y="4759325"/>
          <p14:tracePt t="56143" x="5661025" y="4572000"/>
          <p14:tracePt t="56159" x="5537200" y="4456113"/>
          <p14:tracePt t="56176" x="5394325" y="4419600"/>
          <p14:tracePt t="56193" x="5322888" y="4419600"/>
          <p14:tracePt t="56209" x="5170488" y="4465638"/>
          <p14:tracePt t="56226" x="5027613" y="4562475"/>
          <p14:tracePt t="56243" x="4965700" y="4660900"/>
          <p14:tracePt t="56260" x="4884738" y="4894263"/>
          <p14:tracePt t="56276" x="4894263" y="5160963"/>
          <p14:tracePt t="56293" x="4919663" y="5268913"/>
          <p14:tracePt t="56309" x="5018088" y="5429250"/>
          <p14:tracePt t="56326" x="5143500" y="5491163"/>
          <p14:tracePt t="56343" x="5268913" y="5473700"/>
          <p14:tracePt t="56360" x="5330825" y="5438775"/>
          <p14:tracePt t="56376" x="5438775" y="5286375"/>
          <p14:tracePt t="56393" x="5527675" y="5045075"/>
          <p14:tracePt t="56410" x="5537200" y="4867275"/>
          <p14:tracePt t="56426" x="5491163" y="4581525"/>
          <p14:tracePt t="56443" x="5367338" y="4394200"/>
          <p14:tracePt t="56459" x="5295900" y="4348163"/>
          <p14:tracePt t="56476" x="5143500" y="4330700"/>
          <p14:tracePt t="56492" x="5010150" y="4375150"/>
          <p14:tracePt t="56509" x="4929188" y="4510088"/>
          <p14:tracePt t="56526" x="4894263" y="4608513"/>
          <p14:tracePt t="56542" x="4875213" y="4803775"/>
          <p14:tracePt t="56560" x="4911725" y="5000625"/>
          <p14:tracePt t="56576" x="4946650" y="5081588"/>
          <p14:tracePt t="56593" x="5054600" y="5180013"/>
          <p14:tracePt t="56610" x="5197475" y="5197475"/>
          <p14:tracePt t="56626" x="5348288" y="5126038"/>
          <p14:tracePt t="56642" x="5419725" y="5054600"/>
          <p14:tracePt t="56659" x="5527675" y="4919663"/>
          <p14:tracePt t="56676" x="5554663" y="4875213"/>
          <p14:tracePt t="56693" x="5572125" y="4822825"/>
          <p14:tracePt t="56709" x="5562600" y="4803775"/>
          <p14:tracePt t="56726" x="5537200" y="4786313"/>
          <p14:tracePt t="56742" x="5510213" y="4786313"/>
          <p14:tracePt t="56759" x="5500688" y="4786313"/>
          <p14:tracePt t="57425" x="5500688" y="4776788"/>
          <p14:tracePt t="57464" x="5500688" y="4768850"/>
          <p14:tracePt t="57476" x="5491163" y="4768850"/>
          <p14:tracePt t="57476" x="5483225" y="4759325"/>
          <p14:tracePt t="57492" x="5456238" y="4732338"/>
          <p14:tracePt t="57509" x="5411788" y="4679950"/>
          <p14:tracePt t="57526" x="5384800" y="4643438"/>
          <p14:tracePt t="57542" x="5322888" y="4554538"/>
          <p14:tracePt t="57559" x="5251450" y="4473575"/>
          <p14:tracePt t="57575" x="5170488" y="4402138"/>
          <p14:tracePt t="57593" x="5126038" y="4357688"/>
          <p14:tracePt t="57609" x="5018088" y="4276725"/>
          <p14:tracePt t="57627" x="4919663" y="4187825"/>
          <p14:tracePt t="57642" x="4822825" y="4108450"/>
          <p14:tracePt t="57659" x="4776788" y="4071938"/>
          <p14:tracePt t="57675" x="4732338" y="4037013"/>
          <p14:tracePt t="57692" x="4598988" y="3929063"/>
          <p14:tracePt t="57709" x="4554538" y="3894138"/>
          <p14:tracePt t="57726" x="4438650" y="3830638"/>
          <p14:tracePt t="57743" x="4295775" y="3732213"/>
          <p14:tracePt t="57759" x="4214813" y="3697288"/>
          <p14:tracePt t="57776" x="4037013" y="3589338"/>
          <p14:tracePt t="57792" x="3840163" y="3517900"/>
          <p14:tracePt t="57809" x="3616325" y="3419475"/>
          <p14:tracePt t="57825" x="3490913" y="3367088"/>
          <p14:tracePt t="57842" x="3197225" y="3251200"/>
          <p14:tracePt t="57859" x="2955925" y="3152775"/>
          <p14:tracePt t="57876" x="2847975" y="3116263"/>
          <p14:tracePt t="57892" x="2660650" y="3054350"/>
          <p14:tracePt t="57909" x="2490788" y="3009900"/>
          <p14:tracePt t="57926" x="2393950" y="2990850"/>
          <p14:tracePt t="57942" x="2214563" y="2965450"/>
          <p14:tracePt t="57959" x="2036763" y="2965450"/>
          <p14:tracePt t="57975" x="1866900" y="2973388"/>
          <p14:tracePt t="57992" x="1785938" y="2973388"/>
          <p14:tracePt t="58009" x="1660525" y="3009900"/>
          <p14:tracePt t="58026" x="1598613" y="3017838"/>
          <p14:tracePt t="58026" x="1517650" y="3036888"/>
          <p14:tracePt t="58043" x="1393825" y="3098800"/>
          <p14:tracePt t="58059" x="1312863" y="3125788"/>
          <p14:tracePt t="58076" x="1179513" y="3187700"/>
          <p14:tracePt t="58092" x="1054100" y="3232150"/>
          <p14:tracePt t="58109" x="1000125" y="3259138"/>
          <p14:tracePt t="58125" x="901700" y="3303588"/>
          <p14:tracePt t="58143" x="812800" y="3340100"/>
          <p14:tracePt t="58159" x="776288" y="3357563"/>
          <p14:tracePt t="58176" x="696913" y="3394075"/>
          <p14:tracePt t="58192" x="633413" y="3429000"/>
          <p14:tracePt t="58209" x="625475" y="3438525"/>
          <p14:tracePt t="58226" x="588963" y="3446463"/>
          <p14:tracePt t="58242" x="581025" y="3446463"/>
          <p14:tracePt t="58286" x="571500" y="3446463"/>
          <p14:tracePt t="58558" x="571500" y="3438525"/>
          <p14:tracePt t="58576" x="571500" y="3429000"/>
          <p14:tracePt t="58581" x="571500" y="3419475"/>
          <p14:tracePt t="58592" x="581025" y="3419475"/>
          <p14:tracePt t="58609" x="588963" y="3402013"/>
          <p14:tracePt t="58625" x="625475" y="3357563"/>
          <p14:tracePt t="58643" x="669925" y="3303588"/>
          <p14:tracePt t="58659" x="687388" y="3268663"/>
          <p14:tracePt t="58675" x="750888" y="3205163"/>
          <p14:tracePt t="58692" x="803275" y="3143250"/>
          <p14:tracePt t="58709" x="847725" y="3081338"/>
          <p14:tracePt t="58725" x="874713" y="3036888"/>
          <p14:tracePt t="58742" x="938213" y="2965450"/>
          <p14:tracePt t="58759" x="990600" y="2884488"/>
          <p14:tracePt t="58776" x="1017588" y="2857500"/>
          <p14:tracePt t="58792" x="1071563" y="2786063"/>
          <p14:tracePt t="58809" x="1143000" y="2724150"/>
          <p14:tracePt t="58825" x="1223963" y="2643188"/>
          <p14:tracePt t="58842" x="1250950" y="2608263"/>
          <p14:tracePt t="58858" x="1339850" y="2536825"/>
          <p14:tracePt t="58875" x="1419225" y="2482850"/>
          <p14:tracePt t="58892" x="1446213" y="2446338"/>
          <p14:tracePt t="58908" x="1517650" y="2401888"/>
          <p14:tracePt t="58926" x="1562100" y="2374900"/>
          <p14:tracePt t="58942" x="1581150" y="2357438"/>
          <p14:tracePt t="58959" x="1633538" y="2339975"/>
          <p14:tracePt t="58975" x="1660525" y="2330450"/>
          <p14:tracePt t="58992" x="1697038" y="2322513"/>
          <p14:tracePt t="59008" x="1704975" y="2322513"/>
          <p14:tracePt t="59025" x="1731963" y="2312988"/>
          <p14:tracePt t="59042" x="1758950" y="2312988"/>
          <p14:tracePt t="59058" x="1776413" y="2312988"/>
          <p14:tracePt t="59076" x="1795463" y="2312988"/>
          <p14:tracePt t="59092" x="1812925" y="2312988"/>
          <p14:tracePt t="59109" x="1847850" y="2312988"/>
          <p14:tracePt t="59125" x="1866900" y="2322513"/>
          <p14:tracePt t="59142" x="1911350" y="2339975"/>
          <p14:tracePt t="59159" x="1946275" y="2374900"/>
          <p14:tracePt t="59175" x="1973263" y="2401888"/>
          <p14:tracePt t="59192" x="2009775" y="2428875"/>
          <p14:tracePt t="59208" x="2044700" y="2455863"/>
          <p14:tracePt t="59226" x="2081213" y="2482850"/>
          <p14:tracePt t="59242" x="2125663" y="2536825"/>
          <p14:tracePt t="59259" x="2197100" y="2633663"/>
          <p14:tracePt t="59275" x="2276475" y="2741613"/>
          <p14:tracePt t="59292" x="2312988" y="2803525"/>
          <p14:tracePt t="59308" x="2366963" y="2884488"/>
          <p14:tracePt t="59325" x="2384425" y="2919413"/>
          <p14:tracePt t="59325" x="2401888" y="2938463"/>
          <p14:tracePt t="59342" x="2419350" y="2965450"/>
          <p14:tracePt t="59359" x="2446338" y="2990850"/>
          <p14:tracePt t="59376" x="2455863" y="3009900"/>
          <p14:tracePt t="59410" x="2455863" y="3017838"/>
          <p14:tracePt t="59410" x="2465388" y="3017838"/>
          <p14:tracePt t="59425" x="2473325" y="3027363"/>
          <p14:tracePt t="59442" x="2473325" y="3036888"/>
          <p14:tracePt t="59459" x="2482850" y="3044825"/>
          <p14:tracePt t="59475" x="2517775" y="3089275"/>
          <p14:tracePt t="59492" x="2554288" y="3143250"/>
          <p14:tracePt t="59508" x="2608263" y="3197225"/>
          <p14:tracePt t="59525" x="2625725" y="3224213"/>
          <p14:tracePt t="59542" x="2670175" y="3276600"/>
          <p14:tracePt t="59559" x="2705100" y="3313113"/>
          <p14:tracePt t="59575" x="2714625" y="3322638"/>
          <p14:tracePt t="59592" x="2741613" y="3348038"/>
          <p14:tracePt t="59609" x="2768600" y="3367088"/>
          <p14:tracePt t="59625" x="2786063" y="3375025"/>
          <p14:tracePt t="59642" x="2813050" y="3394075"/>
          <p14:tracePt t="59660" x="2822575" y="3402013"/>
          <p14:tracePt t="59675" x="2894013" y="3438525"/>
          <p14:tracePt t="59692" x="2965450" y="3465513"/>
          <p14:tracePt t="59709" x="3027363" y="3490913"/>
          <p14:tracePt t="59725" x="3054350" y="3500438"/>
          <p14:tracePt t="59742" x="3081338" y="3509963"/>
          <p14:tracePt t="59758" x="3152775" y="3527425"/>
          <p14:tracePt t="59776" x="3214688" y="3527425"/>
          <p14:tracePt t="59792" x="3251200" y="3527425"/>
          <p14:tracePt t="59808" x="3357563" y="3527425"/>
          <p14:tracePt t="59825" x="3465513" y="3527425"/>
          <p14:tracePt t="59842" x="3544888" y="3509963"/>
          <p14:tracePt t="59858" x="3643313" y="3482975"/>
          <p14:tracePt t="59875" x="3741738" y="3465513"/>
          <p14:tracePt t="59892" x="3848100" y="3419475"/>
          <p14:tracePt t="59908" x="3884613" y="3402013"/>
          <p14:tracePt t="59925" x="3965575" y="3348038"/>
          <p14:tracePt t="59941" x="4010025" y="3322638"/>
          <p14:tracePt t="59958" x="4044950" y="3295650"/>
          <p14:tracePt t="59975" x="4081463" y="3268663"/>
          <p14:tracePt t="59992" x="4108450" y="3241675"/>
          <p14:tracePt t="60008" x="4133850" y="3197225"/>
          <p14:tracePt t="60025" x="4152900" y="3179763"/>
          <p14:tracePt t="60042" x="4170363" y="3160713"/>
          <p14:tracePt t="60058" x="4179888" y="3152775"/>
          <p14:tracePt t="60075" x="4187825" y="3152775"/>
          <p14:tracePt t="60091" x="4187825" y="3133725"/>
          <p14:tracePt t="60133" x="4197350" y="3133725"/>
          <p14:tracePt t="60163" x="4197350" y="3125788"/>
          <p14:tracePt t="60220" x="4197350" y="3116263"/>
          <p14:tracePt t="60251" x="4205288" y="3098800"/>
          <p14:tracePt t="60261" x="4214813" y="3089275"/>
          <p14:tracePt t="60270" x="4224338" y="3062288"/>
          <p14:tracePt t="60277" x="4251325" y="3017838"/>
          <p14:tracePt t="60291" x="4251325" y="3009900"/>
          <p14:tracePt t="60309" x="4268788" y="2965450"/>
          <p14:tracePt t="60325" x="4268788" y="2938463"/>
          <p14:tracePt t="60342" x="4276725" y="2919413"/>
          <p14:tracePt t="60358" x="4286250" y="2901950"/>
          <p14:tracePt t="60375" x="4295775" y="2884488"/>
          <p14:tracePt t="60391" x="4295775" y="2874963"/>
          <p14:tracePt t="60408" x="4303713" y="2867025"/>
          <p14:tracePt t="60447" x="4303713" y="2857500"/>
          <p14:tracePt t="66421" x="4303713" y="2867025"/>
          <p14:tracePt t="66429" x="4303713" y="2955925"/>
          <p14:tracePt t="66444" x="4340225" y="3017838"/>
          <p14:tracePt t="66457" x="4375150" y="3170238"/>
          <p14:tracePt t="66474" x="4419600" y="3340100"/>
          <p14:tracePt t="66491" x="4465638" y="3509963"/>
          <p14:tracePt t="66508" x="4483100" y="3616325"/>
          <p14:tracePt t="66524" x="4510088" y="3822700"/>
          <p14:tracePt t="66541" x="4537075" y="3990975"/>
          <p14:tracePt t="66557" x="4545013" y="4054475"/>
          <p14:tracePt t="66574" x="4554538" y="4179888"/>
          <p14:tracePt t="66591" x="4554538" y="4303713"/>
          <p14:tracePt t="66608" x="4554538" y="4367213"/>
          <p14:tracePt t="66624" x="4554538" y="4491038"/>
          <p14:tracePt t="66641" x="4545013" y="4562475"/>
          <p14:tracePt t="66657" x="4545013" y="4714875"/>
          <p14:tracePt t="66674" x="4545013" y="4840288"/>
          <p14:tracePt t="66691" x="4545013" y="4938713"/>
          <p14:tracePt t="66996" x="4545013" y="4956175"/>
          <p14:tracePt t="67007" x="4545013" y="5018088"/>
          <p14:tracePt t="67008" x="4545013" y="5089525"/>
          <p14:tracePt t="67024" x="4545013" y="5286375"/>
          <p14:tracePt t="67041" x="4554538" y="5456238"/>
          <p14:tracePt t="67058" x="4554538" y="5518150"/>
          <p14:tracePt t="67074" x="4572000" y="5599113"/>
          <p14:tracePt t="67091" x="4572000" y="5634038"/>
          <p14:tracePt t="67107" x="4572000" y="5643563"/>
          <p14:tracePt t="67153" x="4572000" y="5653088"/>
          <p14:tracePt t="67239" x="4572000" y="5661025"/>
          <p14:tracePt t="67257" x="4572000" y="5670550"/>
          <p14:tracePt t="67258" x="4589463" y="5697538"/>
          <p14:tracePt t="67274" x="4616450" y="5732463"/>
          <p14:tracePt t="67290" x="4625975" y="5741988"/>
          <p14:tracePt t="67307" x="4670425" y="5768975"/>
          <p14:tracePt t="67324" x="4697413" y="5786438"/>
          <p14:tracePt t="67340" x="4714875" y="5795963"/>
          <p14:tracePt t="67340" x="4732338" y="5795963"/>
          <p14:tracePt t="67358" x="4741863" y="5795963"/>
          <p14:tracePt t="67374" x="4768850" y="5795963"/>
          <p14:tracePt t="67391" x="4795838" y="5776913"/>
          <p14:tracePt t="67407" x="4803775" y="5776913"/>
          <p14:tracePt t="67424" x="4803775" y="5768975"/>
          <p14:tracePt t="67440" x="4813300" y="5759450"/>
          <p14:tracePt t="67457" x="4813300" y="5751513"/>
          <p14:tracePt t="67474" x="4822825" y="5751513"/>
          <p14:tracePt t="67514" x="4822825" y="5741988"/>
          <p14:tracePt t="67649" x="4822825" y="5732463"/>
          <p14:tracePt t="67678" x="4813300" y="5724525"/>
          <p14:tracePt t="67690" x="4803775" y="5705475"/>
          <p14:tracePt t="67692" x="4776788" y="5688013"/>
          <p14:tracePt t="67707" x="4741863" y="5680075"/>
          <p14:tracePt t="67724" x="4705350" y="5661025"/>
          <p14:tracePt t="67740" x="4679950" y="5653088"/>
          <p14:tracePt t="67777" x="4670425" y="5653088"/>
          <p14:tracePt t="67837" x="4660900" y="5653088"/>
          <p14:tracePt t="67841" x="4652963" y="5653088"/>
          <p14:tracePt t="67983" x="4643438" y="5653088"/>
          <p14:tracePt t="68033" x="4633913" y="5653088"/>
          <p14:tracePt t="68042" x="4633913" y="5661025"/>
          <p14:tracePt t="68057" x="4625975" y="5670550"/>
          <p14:tracePt t="68120" x="4616450" y="5670550"/>
          <p14:tracePt t="68130" x="4616450" y="5680075"/>
          <p14:tracePt t="68141" x="4608513" y="5680075"/>
          <p14:tracePt t="68178" x="4598988" y="5680075"/>
          <p14:tracePt t="68187" x="4589463" y="5680075"/>
          <p14:tracePt t="68200" x="4581525" y="5688013"/>
          <p14:tracePt t="73107" x="4572000" y="5688013"/>
          <p14:tracePt t="73116" x="4554538" y="5688013"/>
          <p14:tracePt t="73140" x="4491038" y="5732463"/>
          <p14:tracePt t="73156" x="4402138" y="5822950"/>
          <p14:tracePt t="73157" x="4367213" y="5867400"/>
          <p14:tracePt t="73173" x="4295775" y="5965825"/>
          <p14:tracePt t="73190" x="4214813" y="6081713"/>
          <p14:tracePt t="73207" x="4170363" y="6143625"/>
          <p14:tracePt t="73223" x="4098925" y="6313488"/>
          <p14:tracePt t="73240" x="4037013" y="6483350"/>
          <p14:tracePt t="73257" x="3990975" y="6581775"/>
          <p14:tracePt t="73273" x="3973513" y="6616700"/>
          <p14:tracePt t="73290" x="3973513" y="6643688"/>
          <p14:tracePt t="73306" x="3965575" y="6643688"/>
          <p14:tracePt t="74299" x="3956050" y="6643688"/>
          <p14:tracePt t="74308" x="3946525" y="6634163"/>
          <p14:tracePt t="74349" x="3929063" y="6626225"/>
          <p14:tracePt t="74358" x="3867150" y="6572250"/>
          <p14:tracePt t="74374" x="3776663" y="6491288"/>
          <p14:tracePt t="74390" x="3652838" y="6394450"/>
          <p14:tracePt t="74406" x="3581400" y="6357938"/>
          <p14:tracePt t="74423" x="3455988" y="6296025"/>
          <p14:tracePt t="74440" x="3340100" y="6259513"/>
          <p14:tracePt t="74456" x="3224213" y="6224588"/>
          <p14:tracePt t="74473" x="3152775" y="6215063"/>
          <p14:tracePt t="74490" x="3089275" y="6188075"/>
          <p14:tracePt t="74506" x="3054350" y="6180138"/>
          <p14:tracePt t="74524" x="3044825" y="6180138"/>
          <p14:tracePt t="74539" x="3044825" y="6170613"/>
          <p14:tracePt t="74582" x="3044825" y="6161088"/>
          <p14:tracePt t="89958" x="3062288" y="6161088"/>
          <p14:tracePt t="89969" x="3116263" y="6161088"/>
          <p14:tracePt t="89986" x="3187700" y="6161088"/>
          <p14:tracePt t="90003" x="3251200" y="6161088"/>
          <p14:tracePt t="90020" x="3286125" y="6161088"/>
          <p14:tracePt t="90036" x="3357563" y="6161088"/>
          <p14:tracePt t="90053" x="3446463" y="6161088"/>
          <p14:tracePt t="90070" x="3490913" y="6161088"/>
          <p14:tracePt t="90070" x="3544888" y="6161088"/>
          <p14:tracePt t="90087" x="3581400" y="6161088"/>
          <p14:tracePt t="90103" x="3660775" y="6161088"/>
          <p14:tracePt t="90119" x="3741738" y="6180138"/>
          <p14:tracePt t="90136" x="3768725" y="6180138"/>
          <p14:tracePt t="90153" x="3840163" y="6180138"/>
          <p14:tracePt t="90170" x="3902075" y="6180138"/>
          <p14:tracePt t="90187" x="3946525" y="6180138"/>
          <p14:tracePt t="90203" x="4010025" y="6180138"/>
          <p14:tracePt t="90220" x="4062413" y="6180138"/>
          <p14:tracePt t="90236" x="4098925" y="6180138"/>
          <p14:tracePt t="90253" x="4125913" y="6170613"/>
          <p14:tracePt t="90269" x="4187825" y="6161088"/>
          <p14:tracePt t="90286" x="4251325" y="6108700"/>
          <p14:tracePt t="90303" x="4313238" y="6062663"/>
          <p14:tracePt t="90320" x="4348163" y="6037263"/>
          <p14:tracePt t="90336" x="4394200" y="5991225"/>
          <p14:tracePt t="90353" x="4438650" y="5965825"/>
          <p14:tracePt t="90370" x="4456113" y="5946775"/>
          <p14:tracePt t="90386" x="4483100" y="5929313"/>
          <p14:tracePt t="90403" x="4510088" y="5911850"/>
          <p14:tracePt t="90419" x="4527550" y="5902325"/>
          <p14:tracePt t="90436" x="4537075" y="5894388"/>
          <p14:tracePt t="90453" x="4537075" y="5884863"/>
          <p14:tracePt t="90469" x="4545013" y="5884863"/>
          <p14:tracePt t="90487" x="4545013" y="5875338"/>
          <p14:tracePt t="90503" x="4554538" y="5875338"/>
          <p14:tracePt t="90520" x="4554538" y="5867400"/>
          <p14:tracePt t="90536" x="4562475" y="5867400"/>
          <p14:tracePt t="90576" x="4562475" y="5857875"/>
          <p14:tracePt t="90594" x="4562475" y="5848350"/>
          <p14:tracePt t="90625" x="4562475" y="5840413"/>
          <p14:tracePt t="90629" x="4562475" y="5830888"/>
          <p14:tracePt t="90682" x="4562475" y="5822950"/>
          <p14:tracePt t="90729" x="4562475" y="5813425"/>
          <p14:tracePt t="90739" x="4554538" y="5813425"/>
          <p14:tracePt t="90788" x="4545013" y="5813425"/>
          <p14:tracePt t="90818" x="4537075" y="5813425"/>
          <p14:tracePt t="90868" x="4527550" y="5813425"/>
          <p14:tracePt t="90946" x="4527550" y="5803900"/>
          <p14:tracePt t="90976" x="4537075" y="5803900"/>
          <p14:tracePt t="90995" x="4537075" y="5795963"/>
          <p14:tracePt t="91002" x="4545013" y="5795963"/>
          <p14:tracePt t="91019" x="4562475" y="5795963"/>
          <p14:tracePt t="91036" x="4562475" y="5786438"/>
          <p14:tracePt t="91053" x="4572000" y="5786438"/>
          <p14:tracePt t="91069" x="4589463" y="5776913"/>
          <p14:tracePt t="91086" x="4598988" y="5768975"/>
          <p14:tracePt t="91523" x="4598988" y="5759450"/>
          <p14:tracePt t="91533" x="4608513" y="5759450"/>
          <p14:tracePt t="91541" x="4616450" y="5759450"/>
          <p14:tracePt t="91552" x="4616450" y="5751513"/>
          <p14:tracePt t="91569" x="4625975" y="5741988"/>
          <p14:tracePt t="91586" x="4633913" y="5741988"/>
          <p14:tracePt t="91603" x="4643438" y="5732463"/>
          <p14:tracePt t="91619" x="4652963" y="5724525"/>
          <p14:tracePt t="91636" x="4660900" y="5724525"/>
          <p14:tracePt t="91653" x="4660900" y="5705475"/>
          <p14:tracePt t="91669" x="4670425" y="5705475"/>
          <p14:tracePt t="91686" x="4697413" y="5688013"/>
          <p14:tracePt t="91703" x="4714875" y="5670550"/>
          <p14:tracePt t="91719" x="4741863" y="5661025"/>
          <p14:tracePt t="91737" x="4759325" y="5643563"/>
          <p14:tracePt t="91752" x="4776788" y="5643563"/>
          <p14:tracePt t="91769" x="4786313" y="5626100"/>
          <p14:tracePt t="91786" x="4803775" y="5626100"/>
          <p14:tracePt t="91803" x="4822825" y="5616575"/>
          <p14:tracePt t="91819" x="4840288" y="5599113"/>
          <p14:tracePt t="91836" x="4848225" y="5599113"/>
          <p14:tracePt t="91853" x="4857750" y="5581650"/>
          <p14:tracePt t="91869" x="4867275" y="5581650"/>
          <p14:tracePt t="91904" x="4875213" y="5572125"/>
          <p14:tracePt t="91905" x="4884738" y="5572125"/>
          <p14:tracePt t="91919" x="4884738" y="5562600"/>
          <p14:tracePt t="91936" x="4894263" y="5554663"/>
          <p14:tracePt t="91952" x="4894263" y="5545138"/>
          <p14:tracePt t="91969" x="4902200" y="5537200"/>
          <p14:tracePt t="91986" x="4911725" y="5537200"/>
          <p14:tracePt t="92003" x="4919663" y="5527675"/>
          <p14:tracePt t="92019" x="4929188" y="5518150"/>
          <p14:tracePt t="92036" x="4938713" y="5510213"/>
          <p14:tracePt t="92070" x="4946650" y="5510213"/>
          <p14:tracePt t="92088" x="4956175" y="5510213"/>
          <p14:tracePt t="92090" x="4956175" y="5500688"/>
          <p14:tracePt t="92102" x="4965700" y="5500688"/>
          <p14:tracePt t="92139" x="4973638" y="5500688"/>
          <p14:tracePt t="92140" x="4983163" y="5491163"/>
          <p14:tracePt t="92153" x="5000625" y="5483225"/>
          <p14:tracePt t="92169" x="5018088" y="5483225"/>
          <p14:tracePt t="92169" x="5037138" y="5473700"/>
          <p14:tracePt t="92186" x="5045075" y="5473700"/>
          <p14:tracePt t="92202" x="5072063" y="5456238"/>
          <p14:tracePt t="92219" x="5099050" y="5456238"/>
          <p14:tracePt t="92235" x="5108575" y="5446713"/>
          <p14:tracePt t="92252" x="5133975" y="5438775"/>
          <p14:tracePt t="92269" x="5153025" y="5438775"/>
          <p14:tracePt t="92286" x="5170488" y="5429250"/>
          <p14:tracePt t="92303" x="5180013" y="5419725"/>
          <p14:tracePt t="92319" x="5187950" y="5419725"/>
          <p14:tracePt t="92354" x="5197475" y="5419725"/>
          <p14:tracePt t="92354" x="5197475" y="5411788"/>
          <p14:tracePt t="92369" x="5205413" y="5411788"/>
          <p14:tracePt t="92385" x="5214938" y="5402263"/>
          <p14:tracePt t="92402" x="5224463" y="5402263"/>
          <p14:tracePt t="92419" x="5251450" y="5394325"/>
          <p14:tracePt t="92436" x="5276850" y="5384800"/>
          <p14:tracePt t="92453" x="5286375" y="5375275"/>
          <p14:tracePt t="92469" x="5313363" y="5375275"/>
          <p14:tracePt t="92486" x="5340350" y="5367338"/>
          <p14:tracePt t="92502" x="5348288" y="5357813"/>
          <p14:tracePt t="92519" x="5375275" y="5348288"/>
          <p14:tracePt t="92535" x="5402263" y="5348288"/>
          <p14:tracePt t="92552" x="5438775" y="5330825"/>
          <p14:tracePt t="92569" x="5456238" y="5322888"/>
          <p14:tracePt t="92585" x="5491163" y="5303838"/>
          <p14:tracePt t="92602" x="5510213" y="5295900"/>
          <p14:tracePt t="92602" x="5527675" y="5286375"/>
          <p14:tracePt t="92620" x="5545138" y="5276850"/>
          <p14:tracePt t="92635" x="5581650" y="5268913"/>
          <p14:tracePt t="92653" x="5616575" y="5251450"/>
          <p14:tracePt t="92669" x="5653088" y="5251450"/>
          <p14:tracePt t="92685" x="5670550" y="5241925"/>
          <p14:tracePt t="92703" x="5697538" y="5232400"/>
          <p14:tracePt t="92719" x="5732463" y="5224463"/>
          <p14:tracePt t="92736" x="5741988" y="5224463"/>
          <p14:tracePt t="92752" x="5768975" y="5214938"/>
          <p14:tracePt t="92769" x="5803900" y="5197475"/>
          <p14:tracePt t="92785" x="5813425" y="5197475"/>
          <p14:tracePt t="92802" x="5840413" y="5187950"/>
          <p14:tracePt t="92819" x="5867400" y="5187950"/>
          <p14:tracePt t="92835" x="5884863" y="5187950"/>
          <p14:tracePt t="92852" x="5902325" y="5187950"/>
          <p14:tracePt t="92869" x="5929313" y="5187950"/>
          <p14:tracePt t="92886" x="5946775" y="5187950"/>
          <p14:tracePt t="92902" x="5965825" y="5187950"/>
          <p14:tracePt t="93253" x="5983288" y="5187950"/>
          <p14:tracePt t="93263" x="6000750" y="5187950"/>
          <p14:tracePt t="93269" x="6045200" y="5197475"/>
          <p14:tracePt t="93285" x="6099175" y="5214938"/>
          <p14:tracePt t="93302" x="6116638" y="5224463"/>
          <p14:tracePt t="93319" x="6134100" y="5224463"/>
          <p14:tracePt t="93336" x="6153150" y="5224463"/>
          <p14:tracePt t="93370" x="6161088" y="5224463"/>
          <p14:tracePt t="93390" x="6161088" y="5232400"/>
          <p14:tracePt t="93402" x="6170613" y="5232400"/>
          <p14:tracePt t="93402" x="6180138" y="5232400"/>
          <p14:tracePt t="93419" x="6188075" y="5241925"/>
          <p14:tracePt t="93458" x="6197600" y="5251450"/>
          <p14:tracePt t="93470" x="6215063" y="5251450"/>
          <p14:tracePt t="93486" x="6232525" y="5251450"/>
          <p14:tracePt t="93502" x="6242050" y="5251450"/>
          <p14:tracePt t="93652" x="6251575" y="5251450"/>
          <p14:tracePt t="93702" x="6259513" y="5251450"/>
          <p14:tracePt t="93712" x="6269038" y="5259388"/>
          <p14:tracePt t="93742" x="6276975" y="5259388"/>
          <p14:tracePt t="93762" x="6286500" y="5268913"/>
          <p14:tracePt t="93791" x="6296025" y="5268913"/>
          <p14:tracePt t="93803" x="6296025" y="5276850"/>
          <p14:tracePt t="93850" x="6303963" y="5276850"/>
          <p14:tracePt t="93869" x="6303963" y="5286375"/>
          <p14:tracePt t="93889" x="6313488" y="5286375"/>
          <p14:tracePt t="93905" x="6323013" y="5295900"/>
          <p14:tracePt t="93919" x="6330950" y="5295900"/>
          <p14:tracePt t="93957" x="6340475" y="5295900"/>
          <p14:tracePt t="93966" x="6340475" y="5303838"/>
          <p14:tracePt t="93968" x="6348413" y="5303838"/>
          <p14:tracePt t="93985" x="6357938" y="5313363"/>
          <p14:tracePt t="94002" x="6367463" y="5313363"/>
          <p14:tracePt t="94436" x="6375400" y="5313363"/>
          <p14:tracePt t="94525" x="6384925" y="5313363"/>
          <p14:tracePt t="94532" x="6394450" y="5313363"/>
          <p14:tracePt t="94536" x="6429375" y="5322888"/>
          <p14:tracePt t="94552" x="6438900" y="5322888"/>
          <p14:tracePt t="94568" x="6473825" y="5330825"/>
          <p14:tracePt t="94585" x="6483350" y="5330825"/>
          <p14:tracePt t="94602" x="6510338" y="5340350"/>
          <p14:tracePt t="94618" x="6518275" y="5340350"/>
          <p14:tracePt t="94618" x="6537325" y="5340350"/>
          <p14:tracePt t="94636" x="6545263" y="5340350"/>
          <p14:tracePt t="94670" x="6554788" y="5340350"/>
          <p14:tracePt t="94671" x="6562725" y="5340350"/>
          <p14:tracePt t="94685" x="6572250" y="5348288"/>
          <p14:tracePt t="94729" x="6581775" y="5348288"/>
          <p14:tracePt t="94749" x="6589713" y="5348288"/>
          <p14:tracePt t="94755" x="6599238" y="5348288"/>
          <p14:tracePt t="94798" x="6608763" y="5357813"/>
          <p14:tracePt t="94814" x="6616700" y="5357813"/>
          <p14:tracePt t="94819" x="6626225" y="5367338"/>
          <p14:tracePt t="94856" x="6634163" y="5367338"/>
          <p14:tracePt t="94885" x="6643688" y="5375275"/>
          <p14:tracePt t="94885" x="6653213" y="5375275"/>
          <p14:tracePt t="94901" x="6661150" y="5375275"/>
          <p14:tracePt t="94955" x="6670675" y="5375275"/>
          <p14:tracePt t="94974" x="6680200" y="5375275"/>
          <p14:tracePt t="94985" x="6688138" y="5375275"/>
          <p14:tracePt t="94985" x="6688138" y="5384800"/>
          <p14:tracePt t="95014" x="6697663" y="5384800"/>
          <p14:tracePt t="95024" x="6705600" y="5394325"/>
          <p14:tracePt t="95035" x="6715125" y="5394325"/>
          <p14:tracePt t="95051" x="6715125" y="5402263"/>
          <p14:tracePt t="95068" x="6724650" y="5402263"/>
          <p14:tracePt t="95085" x="6732588" y="5402263"/>
          <p14:tracePt t="95101" x="6742113" y="5411788"/>
          <p14:tracePt t="95119" x="6751638" y="5411788"/>
          <p14:tracePt t="95135" x="6769100" y="5419725"/>
          <p14:tracePt t="95152" x="6786563" y="5429250"/>
          <p14:tracePt t="95168" x="6804025" y="5429250"/>
          <p14:tracePt t="95185" x="6831013" y="5438775"/>
          <p14:tracePt t="95201" x="6858000" y="5456238"/>
          <p14:tracePt t="95218" x="6867525" y="5456238"/>
          <p14:tracePt t="95235" x="6894513" y="5473700"/>
          <p14:tracePt t="95251" x="6919913" y="5491163"/>
          <p14:tracePt t="95269" x="6929438" y="5500688"/>
          <p14:tracePt t="95285" x="6965950" y="5518150"/>
          <p14:tracePt t="95302" x="7000875" y="5537200"/>
          <p14:tracePt t="95318" x="7010400" y="5545138"/>
          <p14:tracePt t="95335" x="7037388" y="5545138"/>
          <p14:tracePt t="95351" x="7062788" y="5562600"/>
          <p14:tracePt t="95368" x="7081838" y="5572125"/>
          <p14:tracePt t="95385" x="7099300" y="5572125"/>
          <p14:tracePt t="95401" x="7126288" y="5589588"/>
          <p14:tracePt t="95418" x="7161213" y="5589588"/>
          <p14:tracePt t="95435" x="7170738" y="5599113"/>
          <p14:tracePt t="95452" x="7197725" y="5608638"/>
          <p14:tracePt t="95468" x="7224713" y="5608638"/>
          <p14:tracePt t="95485" x="7242175" y="5616575"/>
          <p14:tracePt t="95520" x="7251700" y="5616575"/>
          <p14:tracePt t="95520" x="7259638" y="5626100"/>
          <p14:tracePt t="95535" x="7286625" y="5626100"/>
          <p14:tracePt t="95551" x="7296150" y="5626100"/>
          <p14:tracePt t="95551" x="7304088" y="5626100"/>
          <p14:tracePt t="95569" x="7323138" y="5626100"/>
          <p14:tracePt t="95585" x="7331075" y="5626100"/>
          <p14:tracePt t="95602" x="7358063" y="5626100"/>
          <p14:tracePt t="95618" x="7375525" y="5626100"/>
          <p14:tracePt t="95635" x="7394575" y="5626100"/>
          <p14:tracePt t="95651" x="7402513" y="5626100"/>
          <p14:tracePt t="95651" x="7412038" y="5626100"/>
          <p14:tracePt t="95669" x="7419975" y="5626100"/>
          <p14:tracePt t="95685" x="7439025" y="5626100"/>
          <p14:tracePt t="95701" x="7456488" y="5626100"/>
          <p14:tracePt t="95718" x="7466013" y="5626100"/>
          <p14:tracePt t="95735" x="7483475" y="5626100"/>
          <p14:tracePt t="95751" x="7510463" y="5626100"/>
          <p14:tracePt t="95768" x="7518400" y="5626100"/>
          <p14:tracePt t="95785" x="7527925" y="5626100"/>
          <p14:tracePt t="95801" x="7545388" y="5626100"/>
          <p14:tracePt t="95818" x="7572375" y="5616575"/>
          <p14:tracePt t="95835" x="7572375" y="5608638"/>
          <p14:tracePt t="95851" x="7599363" y="5608638"/>
          <p14:tracePt t="95868" x="7616825" y="5599113"/>
          <p14:tracePt t="95885" x="7634288" y="5589588"/>
          <p14:tracePt t="95901" x="7653338" y="5581650"/>
          <p14:tracePt t="95919" x="7680325" y="5572125"/>
          <p14:tracePt t="95935" x="7697788" y="5572125"/>
          <p14:tracePt t="95951" x="7715250" y="5562600"/>
          <p14:tracePt t="95968" x="7742238" y="5554663"/>
          <p14:tracePt t="95985" x="7759700" y="5545138"/>
          <p14:tracePt t="96002" x="7769225" y="5545138"/>
          <p14:tracePt t="96018" x="7777163" y="5527675"/>
          <p14:tracePt t="96035" x="7804150" y="5527675"/>
          <p14:tracePt t="96051" x="7831138" y="5510213"/>
          <p14:tracePt t="96068" x="7840663" y="5500688"/>
          <p14:tracePt t="96085" x="7858125" y="5491163"/>
          <p14:tracePt t="96101" x="7867650" y="5483225"/>
          <p14:tracePt t="96137" x="7875588" y="5483225"/>
          <p14:tracePt t="96158" x="7875588" y="5473700"/>
          <p14:tracePt t="96166" x="7885113" y="5465763"/>
          <p14:tracePt t="96173" x="7894638" y="5465763"/>
          <p14:tracePt t="96184" x="7902575" y="5456238"/>
          <p14:tracePt t="96201" x="7902575" y="5446713"/>
          <p14:tracePt t="96218" x="7912100" y="5438775"/>
          <p14:tracePt t="96265" x="7920038" y="5429250"/>
          <p14:tracePt t="96284" x="7929563" y="5429250"/>
          <p14:tracePt t="96314" x="7929563" y="5419725"/>
          <p14:tracePt t="97673" x="7920038" y="5419725"/>
          <p14:tracePt t="97683" x="7902575" y="5419725"/>
          <p14:tracePt t="97685" x="7848600" y="5446713"/>
          <p14:tracePt t="97702" x="7804150" y="5456238"/>
          <p14:tracePt t="97718" x="7705725" y="5473700"/>
          <p14:tracePt t="97735" x="7589838" y="5483225"/>
          <p14:tracePt t="97752" x="7518400" y="5491163"/>
          <p14:tracePt t="97768" x="7348538" y="5491163"/>
          <p14:tracePt t="97785" x="7153275" y="5491163"/>
          <p14:tracePt t="97802" x="7054850" y="5465763"/>
          <p14:tracePt t="97818" x="6831013" y="5438775"/>
          <p14:tracePt t="97835" x="6581775" y="5367338"/>
          <p14:tracePt t="97852" x="6251575" y="5232400"/>
          <p14:tracePt t="97868" x="6116638" y="5170488"/>
          <p14:tracePt t="97885" x="5867400" y="5072063"/>
          <p14:tracePt t="97902" x="5680075" y="5010150"/>
          <p14:tracePt t="97918" x="5599113" y="4973638"/>
          <p14:tracePt t="97935" x="5465763" y="4938713"/>
          <p14:tracePt t="97952" x="5322888" y="4875213"/>
          <p14:tracePt t="97969" x="5180013" y="4803775"/>
          <p14:tracePt t="97985" x="5099050" y="4768850"/>
          <p14:tracePt t="98002" x="4938713" y="4670425"/>
          <p14:tracePt t="98018" x="4813300" y="4608513"/>
          <p14:tracePt t="98035" x="4759325" y="4572000"/>
          <p14:tracePt t="98052" x="4652963" y="4527550"/>
          <p14:tracePt t="98068" x="4554538" y="4491038"/>
          <p14:tracePt t="98085" x="4527550" y="4473575"/>
          <p14:tracePt t="98102" x="4456113" y="4438650"/>
          <p14:tracePt t="98119" x="4411663" y="4419600"/>
          <p14:tracePt t="98135" x="4394200" y="4411663"/>
          <p14:tracePt t="98709" x="4411663" y="4411663"/>
          <p14:tracePt t="98719" x="4438650" y="4419600"/>
          <p14:tracePt t="98720" x="4483100" y="4446588"/>
          <p14:tracePt t="98735" x="4527550" y="4473575"/>
          <p14:tracePt t="98752" x="4554538" y="4491038"/>
          <p14:tracePt t="98768" x="4572000" y="4518025"/>
          <p14:tracePt t="98785" x="4598988" y="4537075"/>
          <p14:tracePt t="98801" x="4616450" y="4572000"/>
          <p14:tracePt t="98818" x="4616450" y="4589463"/>
          <p14:tracePt t="98835" x="4616450" y="4652963"/>
          <p14:tracePt t="98852" x="4608513" y="4724400"/>
          <p14:tracePt t="98868" x="4589463" y="4776788"/>
          <p14:tracePt t="98885" x="4589463" y="4786313"/>
          <p14:tracePt t="98902" x="4589463" y="4795838"/>
          <p14:tracePt t="108542" x="4572000" y="4813300"/>
          <p14:tracePt t="108552" x="4537075" y="4857750"/>
          <p14:tracePt t="108563" x="4500563" y="4902200"/>
          <p14:tracePt t="108573" x="4473575" y="4965700"/>
          <p14:tracePt t="108582" x="4402138" y="5143500"/>
          <p14:tracePt t="108599" x="4340225" y="5348288"/>
          <p14:tracePt t="108616" x="4268788" y="5545138"/>
          <p14:tracePt t="108632" x="4241800" y="5634038"/>
          <p14:tracePt t="108649" x="4187825" y="5741988"/>
          <p14:tracePt t="108665" x="4116388" y="5813425"/>
          <p14:tracePt t="108682" x="4089400" y="5830888"/>
          <p14:tracePt t="108682" x="4054475" y="5848350"/>
          <p14:tracePt t="108699" x="4027488" y="5875338"/>
          <p14:tracePt t="108715" x="3929063" y="5929313"/>
          <p14:tracePt t="108733" x="3830638" y="5983288"/>
          <p14:tracePt t="108749" x="3768725" y="6027738"/>
          <p14:tracePt t="108765" x="3652838" y="6099175"/>
          <p14:tracePt t="108782" x="3544888" y="6143625"/>
          <p14:tracePt t="108800" x="3509963" y="6170613"/>
          <p14:tracePt t="109188" x="3500438" y="6170613"/>
          <p14:tracePt t="109197" x="3465513" y="6170613"/>
          <p14:tracePt t="109215" x="3402013" y="6180138"/>
          <p14:tracePt t="109232" x="3295650" y="6188075"/>
          <p14:tracePt t="109249" x="3179763" y="6224588"/>
          <p14:tracePt t="109265" x="3108325" y="6232525"/>
          <p14:tracePt t="109282" x="2982913" y="6232525"/>
          <p14:tracePt t="109299" x="2901950" y="6232525"/>
          <p14:tracePt t="109315" x="2884488" y="6232525"/>
          <p14:tracePt t="109332" x="2874963" y="6224588"/>
          <p14:tracePt t="109348" x="2867025" y="6224588"/>
          <p14:tracePt t="109366" x="2847975" y="6215063"/>
          <p14:tracePt t="109382" x="2803525" y="6188075"/>
          <p14:tracePt t="109399" x="2714625" y="6161088"/>
          <p14:tracePt t="109415" x="2679700" y="6161088"/>
          <p14:tracePt t="109432" x="2589213" y="6153150"/>
          <p14:tracePt t="109449" x="2544763" y="6153150"/>
          <p14:tracePt t="109465" x="2527300" y="6153150"/>
          <p14:tracePt t="109482" x="2517775" y="6153150"/>
          <p14:tracePt t="109498" x="2509838" y="6153150"/>
          <p14:tracePt t="109736" x="2517775" y="6153150"/>
          <p14:tracePt t="109748" x="2536825" y="6153150"/>
          <p14:tracePt t="109753" x="2571750" y="6153150"/>
          <p14:tracePt t="109765" x="2581275" y="6153150"/>
          <p14:tracePt t="109782" x="2625725" y="6153150"/>
          <p14:tracePt t="109799" x="2652713" y="6153150"/>
          <p14:tracePt t="109815" x="2687638" y="6153150"/>
          <p14:tracePt t="109832" x="2697163" y="6153150"/>
          <p14:tracePt t="109849" x="2724150" y="6153150"/>
          <p14:tracePt t="109865" x="2732088" y="6153150"/>
          <p14:tracePt t="109911" x="2741613" y="6153150"/>
          <p14:tracePt t="109960" x="2751138" y="6153150"/>
          <p14:tracePt t="109989" x="2759075" y="6153150"/>
          <p14:tracePt t="110019" x="2768600" y="6153150"/>
          <p14:tracePt t="110048" x="2776538" y="6153150"/>
          <p14:tracePt t="110051" x="2786063" y="6153150"/>
          <p14:tracePt t="110065" x="2795588" y="6153150"/>
          <p14:tracePt t="110106" x="2803525" y="6153150"/>
          <p14:tracePt t="110156" x="2813050" y="6153150"/>
          <p14:tracePt t="110185" x="2822575" y="6153150"/>
          <p14:tracePt t="110203" x="2830513" y="6153150"/>
          <p14:tracePt t="110229" x="2847975" y="6153150"/>
          <p14:tracePt t="110235" x="2857500" y="6153150"/>
          <p14:tracePt t="110248" x="2884488" y="6153150"/>
          <p14:tracePt t="110265" x="2901950" y="6153150"/>
          <p14:tracePt t="110282" x="2911475" y="6153150"/>
          <p14:tracePt t="110315" x="2928938" y="6153150"/>
          <p14:tracePt t="110315" x="2938463" y="6153150"/>
          <p14:tracePt t="110360" x="2946400" y="6153150"/>
          <p14:tracePt t="110390" x="2955925" y="6153150"/>
          <p14:tracePt t="110419" x="2965450" y="6153150"/>
          <p14:tracePt t="110478" x="2973388" y="6153150"/>
          <p14:tracePt t="110518" x="2990850" y="6161088"/>
          <p14:tracePt t="110531" x="3017838" y="6161088"/>
          <p14:tracePt t="110532" x="3133725" y="6205538"/>
          <p14:tracePt t="110548" x="3197225" y="6215063"/>
          <p14:tracePt t="110565" x="3322638" y="6242050"/>
          <p14:tracePt t="110582" x="3375025" y="6251575"/>
          <p14:tracePt t="110598" x="3473450" y="6259513"/>
          <p14:tracePt t="110615" x="3527425" y="6259513"/>
          <p14:tracePt t="110631" x="3562350" y="6259513"/>
          <p14:tracePt t="110648" x="3581400" y="6259513"/>
          <p14:tracePt t="111544" x="3571875" y="6259513"/>
          <p14:tracePt t="111718" x="3562350" y="6259513"/>
          <p14:tracePt t="111738" x="3554413" y="6269038"/>
          <p14:tracePt t="111748" x="3509963" y="6276975"/>
          <p14:tracePt t="111765" x="3429000" y="6286500"/>
          <p14:tracePt t="111781" x="3375025" y="6296025"/>
          <p14:tracePt t="111798" x="3357563" y="6296025"/>
          <p14:tracePt t="111815" x="3330575" y="6296025"/>
          <p14:tracePt t="111831" x="3322638" y="6296025"/>
          <p14:tracePt t="111877" x="3313113" y="6296025"/>
          <p14:tracePt t="111935" x="3303588" y="6296025"/>
          <p14:tracePt t="111954" x="3286125" y="6296025"/>
          <p14:tracePt t="111964" x="3259138" y="6296025"/>
          <p14:tracePt t="111965" x="3232150" y="6296025"/>
          <p14:tracePt t="111981" x="3160713" y="6296025"/>
          <p14:tracePt t="111998" x="3116263" y="6296025"/>
          <p14:tracePt t="112014" x="3098800" y="6296025"/>
          <p14:tracePt t="112031" x="3081338" y="6296025"/>
          <p14:tracePt t="112048" x="3054350" y="6296025"/>
          <p14:tracePt t="112065" x="3044825" y="6296025"/>
          <p14:tracePt t="112081" x="3017838" y="6296025"/>
          <p14:tracePt t="112098" x="3009900" y="6296025"/>
          <p14:tracePt t="112132" x="3000375" y="6296025"/>
          <p14:tracePt t="112228" x="2990850" y="6296025"/>
          <p14:tracePt t="112306" x="2982913" y="6296025"/>
          <p14:tracePt t="112316" x="2946400" y="6313488"/>
          <p14:tracePt t="112331" x="2847975" y="6340475"/>
          <p14:tracePt t="112348" x="2786063" y="6357938"/>
          <p14:tracePt t="112364" x="2652713" y="6411913"/>
          <p14:tracePt t="112381" x="2581275" y="6446838"/>
          <p14:tracePt t="112398" x="2562225" y="6446838"/>
          <p14:tracePt t="112414" x="2554288" y="6456363"/>
          <p14:tracePt t="112431" x="2544763" y="6456363"/>
          <p14:tracePt t="113146" x="2536825" y="6456363"/>
          <p14:tracePt t="113155" x="2536825" y="6429375"/>
          <p14:tracePt t="113165" x="2509838" y="6348413"/>
          <p14:tracePt t="113181" x="2509838" y="6323013"/>
          <p14:tracePt t="113197" x="2509838" y="6313488"/>
          <p14:tracePt t="113214" x="2509838" y="6303963"/>
          <p14:tracePt t="113255" x="2509838" y="6296025"/>
          <p14:tracePt t="113261" x="2490788" y="6259513"/>
          <p14:tracePt t="113264" x="2482850" y="6224588"/>
          <p14:tracePt t="113281" x="2473325" y="6170613"/>
          <p14:tracePt t="113298" x="2473325" y="6134100"/>
          <p14:tracePt t="113314" x="2473325" y="6126163"/>
          <p14:tracePt t="113362" x="2465388" y="6116638"/>
          <p14:tracePt t="113381" x="2465388" y="6108700"/>
          <p14:tracePt t="113382" x="2438400" y="6045200"/>
          <p14:tracePt t="113397" x="2428875" y="6018213"/>
          <p14:tracePt t="113415" x="2419350" y="6000750"/>
          <p14:tracePt t="113431" x="2419350" y="5965825"/>
          <p14:tracePt t="113448" x="2401888" y="5938838"/>
          <p14:tracePt t="113464" x="2401888" y="5911850"/>
          <p14:tracePt t="113481" x="2393950" y="5894388"/>
          <p14:tracePt t="113497" x="2384425" y="5875338"/>
          <p14:tracePt t="113514" x="2374900" y="5848350"/>
          <p14:tracePt t="113531" x="2357438" y="5813425"/>
          <p14:tracePt t="113547" x="2347913" y="5795963"/>
          <p14:tracePt t="113564" x="2322513" y="5741988"/>
          <p14:tracePt t="113581" x="2303463" y="5697538"/>
          <p14:tracePt t="113597" x="2286000" y="5661025"/>
          <p14:tracePt t="113614" x="2276475" y="5626100"/>
          <p14:tracePt t="113631" x="2259013" y="5581650"/>
          <p14:tracePt t="113647" x="2251075" y="5572125"/>
          <p14:tracePt t="113664" x="2232025" y="5545138"/>
          <p14:tracePt t="113681" x="2214563" y="5518150"/>
          <p14:tracePt t="113698" x="2187575" y="5491163"/>
          <p14:tracePt t="113714" x="2179638" y="5483225"/>
          <p14:tracePt t="113731" x="2152650" y="5456238"/>
          <p14:tracePt t="113747" x="2125663" y="5438775"/>
          <p14:tracePt t="113764" x="2125663" y="5429250"/>
          <p14:tracePt t="113781" x="2116138" y="5429250"/>
          <p14:tracePt t="113797" x="2108200" y="5419725"/>
          <p14:tracePt t="113814" x="2098675" y="5419725"/>
          <p14:tracePt t="113851" x="2089150" y="5411788"/>
          <p14:tracePt t="113881" x="2089150" y="5402263"/>
          <p14:tracePt t="113910" x="2081213" y="5402263"/>
          <p14:tracePt t="113960" x="2071688" y="5402263"/>
          <p14:tracePt t="114035" x="2062163" y="5402263"/>
          <p14:tracePt t="114045" x="2062163" y="5411788"/>
          <p14:tracePt t="114095" x="2054225" y="5411788"/>
          <p14:tracePt t="114104" x="2054225" y="5419725"/>
          <p14:tracePt t="114114" x="2044700" y="5419725"/>
          <p14:tracePt t="114390" x="2054225" y="5429250"/>
          <p14:tracePt t="114403" x="2062163" y="5429250"/>
          <p14:tracePt t="114436" x="2071688" y="5429250"/>
          <p14:tracePt t="114447" x="2081213" y="5438775"/>
          <p14:tracePt t="114447" x="2089150" y="5438775"/>
          <p14:tracePt t="114464" x="2108200" y="5438775"/>
          <p14:tracePt t="114481" x="2116138" y="5438775"/>
          <p14:tracePt t="114524" x="2125663" y="5438775"/>
          <p14:tracePt t="114534" x="2133600" y="5438775"/>
          <p14:tracePt t="114534" x="2133600" y="5446713"/>
          <p14:tracePt t="114547" x="2143125" y="5446713"/>
          <p14:tracePt t="114564" x="2160588" y="5456238"/>
          <p14:tracePt t="114580" x="2179638" y="5456238"/>
          <p14:tracePt t="114597" x="2214563" y="5465763"/>
          <p14:tracePt t="114614" x="2224088" y="5465763"/>
          <p14:tracePt t="114631" x="2241550" y="5465763"/>
          <p14:tracePt t="114647" x="2268538" y="5465763"/>
          <p14:tracePt t="114664" x="2276475" y="5465763"/>
          <p14:tracePt t="114680" x="2312988" y="5465763"/>
          <p14:tracePt t="114697" x="2347913" y="5465763"/>
          <p14:tracePt t="114714" x="2366963" y="5465763"/>
          <p14:tracePt t="114732" x="2384425" y="5473700"/>
          <p14:tracePt t="114748" x="2401888" y="5473700"/>
          <p14:tracePt t="114765" x="2419350" y="5483225"/>
          <p14:tracePt t="114765" x="2428875" y="5483225"/>
          <p14:tracePt t="114782" x="2438400" y="5483225"/>
          <p14:tracePt t="114798" x="2446338" y="5483225"/>
          <p14:tracePt t="114815" x="2455863" y="5483225"/>
          <p14:tracePt t="114831" x="2465388" y="5483225"/>
          <p14:tracePt t="114848" x="2473325" y="5483225"/>
          <p14:tracePt t="114865" x="2482850" y="5491163"/>
          <p14:tracePt t="114899" x="2490788" y="5491163"/>
          <p14:tracePt t="114918" x="2500313" y="5491163"/>
          <p14:tracePt t="114948" x="2509838" y="5491163"/>
          <p14:tracePt t="114955" x="2517775" y="5491163"/>
          <p14:tracePt t="114965" x="2527300" y="5500688"/>
          <p14:tracePt t="115005" x="2536825" y="5500688"/>
          <p14:tracePt t="115015" x="2544763" y="5500688"/>
          <p14:tracePt t="115034" x="2554288" y="5500688"/>
          <p14:tracePt t="115083" x="2562225" y="5500688"/>
          <p14:tracePt t="116189" x="2562225" y="5491163"/>
          <p14:tracePt t="116196" x="2562225" y="5473700"/>
          <p14:tracePt t="116214" x="2562225" y="5394325"/>
          <p14:tracePt t="116231" x="2562225" y="5367338"/>
          <p14:tracePt t="116247" x="2544763" y="5303838"/>
          <p14:tracePt t="116265" x="2527300" y="5205413"/>
          <p14:tracePt t="116281" x="2517775" y="5126038"/>
          <p14:tracePt t="116298" x="2500313" y="5089525"/>
          <p14:tracePt t="116314" x="2490788" y="4973638"/>
          <p14:tracePt t="116331" x="2473325" y="4867275"/>
          <p14:tracePt t="116348" x="2465388" y="4840288"/>
          <p14:tracePt t="116364" x="2455863" y="4751388"/>
          <p14:tracePt t="116381" x="2438400" y="4670425"/>
          <p14:tracePt t="116398" x="2419350" y="4608513"/>
          <p14:tracePt t="116415" x="2419350" y="4581525"/>
          <p14:tracePt t="116431" x="2401888" y="4518025"/>
          <p14:tracePt t="116449" x="2384425" y="4473575"/>
          <p14:tracePt t="116464" x="2384425" y="4438650"/>
          <p14:tracePt t="116481" x="2374900" y="4429125"/>
          <p14:tracePt t="116498" x="2366963" y="4419600"/>
          <p14:tracePt t="116541" x="2366963" y="4411663"/>
          <p14:tracePt t="116589" x="2366963" y="4402138"/>
          <p14:tracePt t="116649" x="2374900" y="4402138"/>
          <p14:tracePt t="116651" x="2384425" y="4402138"/>
          <p14:tracePt t="116665" x="2419350" y="4402138"/>
          <p14:tracePt t="116681" x="2482850" y="4402138"/>
          <p14:tracePt t="116698" x="2509838" y="4402138"/>
          <p14:tracePt t="116714" x="2598738" y="4402138"/>
          <p14:tracePt t="116731" x="2670175" y="4402138"/>
          <p14:tracePt t="116748" x="2714625" y="4394200"/>
          <p14:tracePt t="116764" x="2776538" y="4394200"/>
          <p14:tracePt t="116781" x="2830513" y="4384675"/>
          <p14:tracePt t="116797" x="2840038" y="4384675"/>
          <p14:tracePt t="116814" x="2874963" y="4384675"/>
          <p14:tracePt t="116831" x="2911475" y="4384675"/>
          <p14:tracePt t="116847" x="2938463" y="4384675"/>
          <p14:tracePt t="116864" x="2946400" y="4384675"/>
          <p14:tracePt t="116901" x="2955925" y="4384675"/>
          <p14:tracePt t="116950" x="2965450" y="4384675"/>
          <p14:tracePt t="117098" x="2965450" y="4394200"/>
          <p14:tracePt t="117147" x="2965450" y="4402138"/>
          <p14:tracePt t="117164" x="2946400" y="4429125"/>
          <p14:tracePt t="117165" x="2822575" y="4510088"/>
          <p14:tracePt t="117181" x="2652713" y="4616450"/>
          <p14:tracePt t="117198" x="2571750" y="4652963"/>
          <p14:tracePt t="117214" x="2465388" y="4697413"/>
          <p14:tracePt t="117231" x="2428875" y="4714875"/>
          <p14:tracePt t="117247" x="2419350" y="4724400"/>
          <p14:tracePt t="117264" x="2411413" y="4724400"/>
          <p14:tracePt t="117280" x="2401888" y="4724400"/>
          <p14:tracePt t="117898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Small to moderate capacity</a:t>
            </a:r>
          </a:p>
          <a:p>
            <a:pPr lvl="1"/>
            <a:r>
              <a:rPr lang="en-US" dirty="0" smtClean="0"/>
              <a:t>Ability to 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(</a:t>
            </a:r>
            <a:r>
              <a:rPr lang="en-US" dirty="0" smtClean="0">
                <a:sym typeface="Wingdings" pitchFamily="2" charset="2"/>
              </a:rPr>
              <a:t>Small </a:t>
            </a:r>
            <a:r>
              <a:rPr lang="en-US" dirty="0">
                <a:sym typeface="Wingdings" pitchFamily="2" charset="2"/>
              </a:rPr>
              <a:t>scale theoretically possible, but not practical so </a:t>
            </a:r>
            <a:r>
              <a:rPr lang="en-US" dirty="0" smtClean="0">
                <a:sym typeface="Wingdings" pitchFamily="2" charset="2"/>
              </a:rPr>
              <a:t>far)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84"/>
    </mc:Choice>
    <mc:Fallback xmlns="">
      <p:transition spd="slow" advTm="2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to the objective.  The peak with respect to which peak?</a:t>
            </a:r>
          </a:p>
          <a:p>
            <a:pPr lvl="2"/>
            <a:r>
              <a:rPr lang="en-US" sz="2000" dirty="0" smtClean="0"/>
              <a:t>Customer peak – reducing customer load during “expensive” power periods</a:t>
            </a:r>
          </a:p>
          <a:p>
            <a:pPr lvl="2"/>
            <a:r>
              <a:rPr lang="en-US" sz="2000" dirty="0" smtClean="0"/>
              <a:t>Feeder peak – reducing customer load during peak utility periods</a:t>
            </a:r>
          </a:p>
          <a:p>
            <a:pPr lvl="1"/>
            <a:r>
              <a:rPr lang="en-US" dirty="0" smtClean="0"/>
              <a:t>Possible carbon impacts (</a:t>
            </a:r>
            <a:r>
              <a:rPr lang="en-US" dirty="0" smtClean="0">
                <a:sym typeface="Wingdings" pitchFamily="2" charset="2"/>
              </a:rPr>
              <a:t>extremely region/instance dependent)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200" dirty="0" smtClean="0"/>
              <a:t>Thermal Energy Storage (TES)</a:t>
            </a:r>
          </a:p>
          <a:p>
            <a:pPr lvl="1"/>
            <a:r>
              <a:rPr lang="en-US" sz="2200" dirty="0" smtClean="0"/>
              <a:t>Community Energy Storage (CES)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09"/>
    </mc:Choice>
    <mc:Fallback xmlns="">
      <p:transition spd="slow" advTm="13640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0"/>
    </mc:Choice>
    <mc:Fallback xmlns="">
      <p:transition spd="slow" advTm="586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771" x="4483100" y="3500438"/>
          <p14:tracePt t="9943" x="4473575" y="3500438"/>
          <p14:tracePt t="9954" x="4465638" y="3500438"/>
          <p14:tracePt t="9970" x="4465638" y="3490913"/>
          <p14:tracePt t="9970" x="4456113" y="3482975"/>
          <p14:tracePt t="9972" x="4429125" y="3465513"/>
          <p14:tracePt t="9987" x="4340225" y="3367088"/>
          <p14:tracePt t="10004" x="4276725" y="3303588"/>
          <p14:tracePt t="10020" x="4133850" y="3170238"/>
          <p14:tracePt t="10038" x="3946525" y="3036888"/>
          <p14:tracePt t="10054" x="3705225" y="2919413"/>
          <p14:tracePt t="10071" x="3589338" y="2867025"/>
          <p14:tracePt t="10087" x="3340100" y="2795588"/>
          <p14:tracePt t="10104" x="3116263" y="2741613"/>
          <p14:tracePt t="10121" x="3017838" y="2724150"/>
          <p14:tracePt t="10137" x="2830513" y="2679700"/>
          <p14:tracePt t="10154" x="2705100" y="2679700"/>
          <p14:tracePt t="10170" x="2633663" y="2679700"/>
          <p14:tracePt t="10187" x="2608263" y="2679700"/>
          <p14:tracePt t="10204" x="2562225" y="2705100"/>
          <p14:tracePt t="10221" x="2500313" y="2741613"/>
          <p14:tracePt t="10237" x="2438400" y="2786063"/>
          <p14:tracePt t="10254" x="2393950" y="2830513"/>
          <p14:tracePt t="10271" x="2276475" y="2946400"/>
          <p14:tracePt t="10287" x="2143125" y="3081338"/>
          <p14:tracePt t="10304" x="2081213" y="3152775"/>
          <p14:tracePt t="10320" x="1955800" y="3276600"/>
          <p14:tracePt t="10338" x="1884363" y="3357563"/>
          <p14:tracePt t="10354" x="1839913" y="3402013"/>
          <p14:tracePt t="10371" x="1822450" y="3411538"/>
          <p14:tracePt t="10387" x="1795463" y="3429000"/>
          <p14:tracePt t="10404" x="1776413" y="3446463"/>
          <p14:tracePt t="10421" x="1751013" y="3455988"/>
          <p14:tracePt t="10437" x="1714500" y="3473450"/>
          <p14:tracePt t="10454" x="1616075" y="3509963"/>
          <p14:tracePt t="10470" x="1562100" y="3536950"/>
          <p14:tracePt t="10487" x="1428750" y="3562350"/>
          <p14:tracePt t="10504" x="1322388" y="3598863"/>
          <p14:tracePt t="10520" x="1268413" y="3608388"/>
          <p14:tracePt t="10537" x="1187450" y="3625850"/>
          <p14:tracePt t="10554" x="1133475" y="3633788"/>
          <p14:tracePt t="10571" x="1116013" y="3633788"/>
          <p14:tracePt t="10587" x="1098550" y="3633788"/>
          <p14:tracePt t="10604" x="1089025" y="3633788"/>
          <p14:tracePt t="10620" x="1081088" y="3633788"/>
          <p14:tracePt t="10637" x="1071563" y="3633788"/>
          <p14:tracePt t="10654" x="1054100" y="3608388"/>
          <p14:tracePt t="10670" x="1027113" y="3589338"/>
          <p14:tracePt t="10687" x="1017588" y="3589338"/>
          <p14:tracePt t="10704" x="990600" y="3581400"/>
          <p14:tracePt t="10721" x="955675" y="3571875"/>
          <p14:tracePt t="10737" x="928688" y="3562350"/>
          <p14:tracePt t="10754" x="901700" y="3562350"/>
          <p14:tracePt t="10770" x="884238" y="3554413"/>
          <p14:tracePt t="10787" x="857250" y="3544888"/>
          <p14:tracePt t="10804" x="847725" y="3544888"/>
          <p14:tracePt t="10820" x="847725" y="3536950"/>
          <p14:tracePt t="12932" x="839788" y="3536950"/>
          <p14:tracePt t="12946" x="839788" y="3527425"/>
          <p14:tracePt t="12981" x="830263" y="3527425"/>
          <p14:tracePt t="13090" x="839788" y="3527425"/>
          <p14:tracePt t="13103" x="847725" y="3527425"/>
          <p14:tracePt t="13105" x="874713" y="3527425"/>
          <p14:tracePt t="13120" x="884238" y="3527425"/>
          <p14:tracePt t="13137" x="901700" y="3527425"/>
          <p14:tracePt t="13153" x="938213" y="3509963"/>
          <p14:tracePt t="13170" x="946150" y="3509963"/>
          <p14:tracePt t="13186" x="965200" y="3509963"/>
          <p14:tracePt t="13203" x="965200" y="3500438"/>
          <p14:tracePt t="13220" x="973138" y="3500438"/>
          <p14:tracePt t="13325" x="973138" y="3490913"/>
          <p14:tracePt t="13325" x="982663" y="3490913"/>
          <p14:tracePt t="13336" x="990600" y="3482975"/>
          <p14:tracePt t="13353" x="990600" y="3473450"/>
          <p14:tracePt t="13369" x="1000125" y="3473450"/>
          <p14:tracePt t="13387" x="1017588" y="3446463"/>
          <p14:tracePt t="13403" x="1036638" y="3429000"/>
          <p14:tracePt t="13420" x="1044575" y="3411538"/>
          <p14:tracePt t="13436" x="1062038" y="3402013"/>
          <p14:tracePt t="13472" x="1071563" y="3402013"/>
          <p14:tracePt t="13473" x="1071563" y="3394075"/>
          <p14:tracePt t="13486" x="1081088" y="3384550"/>
          <p14:tracePt t="13503" x="1081088" y="3375025"/>
          <p14:tracePt t="13538" x="1089025" y="3375025"/>
          <p14:tracePt t="13538" x="1089025" y="3367088"/>
          <p14:tracePt t="13553" x="1098550" y="3367088"/>
          <p14:tracePt t="13596" x="1098550" y="3357563"/>
          <p14:tracePt t="13619" x="1098550" y="3348038"/>
          <p14:tracePt t="13621" x="1108075" y="3330575"/>
          <p14:tracePt t="13636" x="1116013" y="3313113"/>
          <p14:tracePt t="13653" x="1133475" y="3286125"/>
          <p14:tracePt t="13669" x="1143000" y="3251200"/>
          <p14:tracePt t="13687" x="1152525" y="3241675"/>
          <p14:tracePt t="13703" x="1169988" y="3214688"/>
          <p14:tracePt t="13720" x="1187450" y="3179763"/>
          <p14:tracePt t="13736" x="1196975" y="3170238"/>
          <p14:tracePt t="13753" x="1214438" y="3133725"/>
          <p14:tracePt t="13770" x="1231900" y="3108325"/>
          <p14:tracePt t="13786" x="1241425" y="3098800"/>
          <p14:tracePt t="13786" x="1250950" y="3081338"/>
          <p14:tracePt t="13803" x="1258888" y="3071813"/>
          <p14:tracePt t="13819" x="1258888" y="3062288"/>
          <p14:tracePt t="13837" x="1258888" y="3054350"/>
          <p14:tracePt t="13853" x="1268413" y="3054350"/>
          <p14:tracePt t="13870" x="1268413" y="3036888"/>
          <p14:tracePt t="13921" x="1268413" y="3027363"/>
          <p14:tracePt t="13921" x="1268413" y="3017838"/>
          <p14:tracePt t="13936" x="1268413" y="2990850"/>
          <p14:tracePt t="13953" x="1276350" y="2955925"/>
          <p14:tracePt t="13969" x="1285875" y="2911475"/>
          <p14:tracePt t="13986" x="1347788" y="2813050"/>
          <p14:tracePt t="14003" x="1446213" y="2679700"/>
          <p14:tracePt t="14020" x="1482725" y="2616200"/>
          <p14:tracePt t="14036" x="1554163" y="2517775"/>
          <p14:tracePt t="14053" x="1589088" y="2465388"/>
          <p14:tracePt t="14070" x="1598613" y="2446338"/>
          <p14:tracePt t="14086" x="1608138" y="2428875"/>
          <p14:tracePt t="14103" x="1616075" y="2419350"/>
          <p14:tracePt t="14247" x="1625600" y="2419350"/>
          <p14:tracePt t="14275" x="1633538" y="2419350"/>
          <p14:tracePt t="14291" x="1643063" y="2419350"/>
          <p14:tracePt t="14303" x="1652588" y="2419350"/>
          <p14:tracePt t="14319" x="1670050" y="2419350"/>
          <p14:tracePt t="14319" x="1679575" y="2419350"/>
          <p14:tracePt t="14320" x="1687513" y="2419350"/>
          <p14:tracePt t="14336" x="1714500" y="2428875"/>
          <p14:tracePt t="14353" x="1724025" y="2428875"/>
          <p14:tracePt t="14369" x="1731963" y="2428875"/>
          <p14:tracePt t="14386" x="1741488" y="2438400"/>
          <p14:tracePt t="14403" x="1751013" y="2438400"/>
          <p14:tracePt t="14439" x="1758950" y="2446338"/>
          <p14:tracePt t="14458" x="1768475" y="2446338"/>
          <p14:tracePt t="14488" x="1776413" y="2446338"/>
          <p14:tracePt t="14517" x="1785938" y="2446338"/>
          <p14:tracePt t="14575" x="1795463" y="2446338"/>
          <p14:tracePt t="14615" x="1803400" y="2446338"/>
          <p14:tracePt t="14625" x="1812925" y="2438400"/>
          <p14:tracePt t="14654" x="1822450" y="2438400"/>
          <p14:tracePt t="14673" x="1830388" y="2428875"/>
          <p14:tracePt t="14693" x="1830388" y="2419350"/>
          <p14:tracePt t="14704" x="1839913" y="2419350"/>
          <p14:tracePt t="14704" x="1847850" y="2419350"/>
          <p14:tracePt t="14719" x="1857375" y="2419350"/>
          <p14:tracePt t="14736" x="1884363" y="2419350"/>
          <p14:tracePt t="14752" x="1893888" y="2419350"/>
          <p14:tracePt t="14769" x="1919288" y="2438400"/>
          <p14:tracePt t="14786" x="1946275" y="2446338"/>
          <p14:tracePt t="14803" x="2009775" y="2465388"/>
          <p14:tracePt t="14819" x="2044700" y="2500313"/>
          <p14:tracePt t="14836" x="2143125" y="2562225"/>
          <p14:tracePt t="14853" x="2232025" y="2633663"/>
          <p14:tracePt t="14869" x="2268538" y="2660650"/>
          <p14:tracePt t="14886" x="2322513" y="2705100"/>
          <p14:tracePt t="14902" x="2357438" y="2732088"/>
          <p14:tracePt t="14920" x="2384425" y="2759075"/>
          <p14:tracePt t="14936" x="2411413" y="2768600"/>
          <p14:tracePt t="14953" x="2446338" y="2813050"/>
          <p14:tracePt t="14969" x="2473325" y="2840038"/>
          <p14:tracePt t="14986" x="2490788" y="2857500"/>
          <p14:tracePt t="15025" x="2500313" y="2867025"/>
          <p14:tracePt t="15044" x="2500313" y="2874963"/>
          <p14:tracePt t="15055" x="2500313" y="2884488"/>
          <p14:tracePt t="15058" x="2509838" y="2884488"/>
          <p14:tracePt t="15070" x="2517775" y="2894013"/>
          <p14:tracePt t="15144" x="2517775" y="2901950"/>
          <p14:tracePt t="15700" x="2509838" y="2901950"/>
          <p14:tracePt t="15720" x="2500313" y="2901950"/>
          <p14:tracePt t="15724" x="2482850" y="2901950"/>
          <p14:tracePt t="15736" x="2411413" y="2911475"/>
          <p14:tracePt t="15752" x="2276475" y="2928938"/>
          <p14:tracePt t="15769" x="2197100" y="2938463"/>
          <p14:tracePt t="15786" x="2089150" y="2946400"/>
          <p14:tracePt t="15802" x="1982788" y="2955925"/>
          <p14:tracePt t="15819" x="1946275" y="2955925"/>
          <p14:tracePt t="15835" x="1866900" y="2955925"/>
          <p14:tracePt t="15852" x="1812925" y="2928938"/>
          <p14:tracePt t="15870" x="1776413" y="2911475"/>
          <p14:tracePt t="15887" x="1731963" y="2884488"/>
          <p14:tracePt t="15903" x="1704975" y="2867025"/>
          <p14:tracePt t="15920" x="1697038" y="2857500"/>
          <p14:tracePt t="15937" x="1687513" y="2857500"/>
          <p14:tracePt t="15953" x="1679575" y="2847975"/>
          <p14:tracePt t="16043" x="1670050" y="2847975"/>
          <p14:tracePt t="16073" x="1652588" y="2847975"/>
          <p14:tracePt t="16073" x="1625600" y="2840038"/>
          <p14:tracePt t="16094" x="1589088" y="2840038"/>
          <p14:tracePt t="16102" x="1517650" y="2840038"/>
          <p14:tracePt t="16120" x="1446213" y="2840038"/>
          <p14:tracePt t="16136" x="1393825" y="2840038"/>
          <p14:tracePt t="16154" x="1366838" y="2840038"/>
          <p14:tracePt t="16170" x="1347788" y="2840038"/>
          <p14:tracePt t="16187" x="1322388" y="2840038"/>
          <p14:tracePt t="16203" x="1303338" y="2840038"/>
          <p14:tracePt t="16247" x="1295400" y="2840038"/>
          <p14:tracePt t="16483" x="1303338" y="2840038"/>
          <p14:tracePt t="16561" x="1303338" y="2830513"/>
          <p14:tracePt t="16591" x="1312863" y="2830513"/>
          <p14:tracePt t="16629" x="1312863" y="2822575"/>
          <p14:tracePt t="16640" x="1322388" y="2822575"/>
          <p14:tracePt t="16649" x="1330325" y="2822575"/>
          <p14:tracePt t="16659" x="1339850" y="2822575"/>
          <p14:tracePt t="16717" x="1347788" y="2822575"/>
          <p14:tracePt t="16744" x="1357313" y="2822575"/>
          <p14:tracePt t="16942" x="1366838" y="2822575"/>
          <p14:tracePt t="16952" x="1374775" y="2822575"/>
          <p14:tracePt t="16970" x="1393825" y="2822575"/>
          <p14:tracePt t="16986" x="1438275" y="2822575"/>
          <p14:tracePt t="17003" x="1455738" y="2822575"/>
          <p14:tracePt t="17020" x="1509713" y="2813050"/>
          <p14:tracePt t="17036" x="1536700" y="2803525"/>
          <p14:tracePt t="17053" x="1562100" y="2795588"/>
          <p14:tracePt t="17070" x="1571625" y="2795588"/>
          <p14:tracePt t="17087" x="1589088" y="2786063"/>
          <p14:tracePt t="17121" x="1598613" y="2786063"/>
          <p14:tracePt t="17167" x="1608138" y="2786063"/>
          <p14:tracePt t="17216" x="1616075" y="2786063"/>
          <p14:tracePt t="17245" x="1625600" y="2786063"/>
          <p14:tracePt t="17266" x="1633538" y="2776538"/>
          <p14:tracePt t="17275" x="1643063" y="2776538"/>
          <p14:tracePt t="17284" x="1652588" y="2776538"/>
          <p14:tracePt t="17303" x="1670050" y="2768600"/>
          <p14:tracePt t="17303" x="1687513" y="2768600"/>
          <p14:tracePt t="17319" x="1714500" y="2768600"/>
          <p14:tracePt t="17336" x="1741488" y="2768600"/>
          <p14:tracePt t="17354" x="1751013" y="2768600"/>
          <p14:tracePt t="17369" x="1776413" y="2768600"/>
          <p14:tracePt t="17387" x="1785938" y="2768600"/>
          <p14:tracePt t="17420" x="1795463" y="2768600"/>
          <p14:tracePt t="17439" x="1803400" y="2768600"/>
          <p14:tracePt t="17488" x="1812925" y="2768600"/>
          <p14:tracePt t="17578" x="1822450" y="2768600"/>
          <p14:tracePt t="17586" x="1830388" y="2768600"/>
          <p14:tracePt t="17604" x="1839913" y="2768600"/>
          <p14:tracePt t="17637" x="1847850" y="2768600"/>
          <p14:tracePt t="17656" x="1857375" y="2768600"/>
          <p14:tracePt t="17657" x="1866900" y="2768600"/>
          <p14:tracePt t="17714" x="1874838" y="2768600"/>
          <p14:tracePt t="18291" x="1874838" y="2751138"/>
          <p14:tracePt t="18301" x="1874838" y="2732088"/>
          <p14:tracePt t="18301" x="1884363" y="2714625"/>
          <p14:tracePt t="18320" x="1901825" y="2705100"/>
          <p14:tracePt t="18336" x="1946275" y="2660650"/>
          <p14:tracePt t="18353" x="1973263" y="2633663"/>
          <p14:tracePt t="18369" x="2054225" y="2581275"/>
          <p14:tracePt t="18386" x="2125663" y="2517775"/>
          <p14:tracePt t="18402" x="2179638" y="2455863"/>
          <p14:tracePt t="18419" x="2197100" y="2438400"/>
          <p14:tracePt t="18436" x="2224088" y="2411413"/>
          <p14:tracePt t="18452" x="2224088" y="2401888"/>
          <p14:tracePt t="18506" x="2224088" y="2393950"/>
          <p14:tracePt t="18516" x="2224088" y="2384425"/>
          <p14:tracePt t="18523" x="2205038" y="2384425"/>
          <p14:tracePt t="18536" x="2197100" y="2374900"/>
          <p14:tracePt t="18552" x="2179638" y="2374900"/>
          <p14:tracePt t="18569" x="2170113" y="2374900"/>
          <p14:tracePt t="18653" x="2170113" y="2393950"/>
          <p14:tracePt t="18663" x="2160588" y="2411413"/>
          <p14:tracePt t="18663" x="2160588" y="2419350"/>
          <p14:tracePt t="18673" x="2160588" y="2455863"/>
          <p14:tracePt t="18686" x="2160588" y="2500313"/>
          <p14:tracePt t="18702" x="2152650" y="2608263"/>
          <p14:tracePt t="18719" x="2152650" y="2633663"/>
          <p14:tracePt t="18736" x="2152650" y="2679700"/>
          <p14:tracePt t="18752" x="2152650" y="2705100"/>
          <p14:tracePt t="18769" x="2160588" y="2705100"/>
          <p14:tracePt t="18786" x="2179638" y="2714625"/>
          <p14:tracePt t="18803" x="2205038" y="2714625"/>
          <p14:tracePt t="18819" x="2224088" y="2705100"/>
          <p14:tracePt t="18836" x="2251075" y="2687638"/>
          <p14:tracePt t="18853" x="2276475" y="2652713"/>
          <p14:tracePt t="18869" x="2276475" y="2643188"/>
          <p14:tracePt t="18886" x="2276475" y="2608263"/>
          <p14:tracePt t="18902" x="2232025" y="2571750"/>
          <p14:tracePt t="18919" x="2205038" y="2554288"/>
          <p14:tracePt t="18936" x="2116138" y="2544763"/>
          <p14:tracePt t="18953" x="2027238" y="2544763"/>
          <p14:tracePt t="18969" x="1955800" y="2571750"/>
          <p14:tracePt t="18986" x="1938338" y="2571750"/>
          <p14:tracePt t="19003" x="1919288" y="2581275"/>
          <p14:tracePt t="19019" x="1919288" y="2589213"/>
          <p14:tracePt t="19036" x="1919288" y="2608263"/>
          <p14:tracePt t="19052" x="1928813" y="2633663"/>
          <p14:tracePt t="19069" x="1982788" y="2679700"/>
          <p14:tracePt t="19086" x="2036763" y="2697163"/>
          <p14:tracePt t="19103" x="2125663" y="2697163"/>
          <p14:tracePt t="19119" x="2197100" y="2652713"/>
          <p14:tracePt t="19136" x="2241550" y="2608263"/>
          <p14:tracePt t="19152" x="2251075" y="2589213"/>
          <p14:tracePt t="19169" x="2268538" y="2571750"/>
          <p14:tracePt t="19186" x="2268538" y="2562225"/>
          <p14:tracePt t="19202" x="2251075" y="2554288"/>
          <p14:tracePt t="19220" x="2179638" y="2554288"/>
          <p14:tracePt t="19235" x="2044700" y="2616200"/>
          <p14:tracePt t="19253" x="1946275" y="2679700"/>
          <p14:tracePt t="19269" x="1919288" y="2705100"/>
          <p14:tracePt t="19286" x="1919288" y="2759075"/>
          <p14:tracePt t="19302" x="1928813" y="2786063"/>
          <p14:tracePt t="19319" x="1990725" y="2803525"/>
          <p14:tracePt t="19336" x="2054225" y="2803525"/>
          <p14:tracePt t="19352" x="2224088" y="2776538"/>
          <p14:tracePt t="19369" x="2438400" y="2705100"/>
          <p14:tracePt t="19386" x="2536825" y="2660650"/>
          <p14:tracePt t="19403" x="2751138" y="2616200"/>
          <p14:tracePt t="19419" x="2955925" y="2589213"/>
          <p14:tracePt t="19436" x="3081338" y="2581275"/>
          <p14:tracePt t="19452" x="3322638" y="2581275"/>
          <p14:tracePt t="19469" x="3544888" y="2598738"/>
          <p14:tracePt t="19485" x="3705225" y="2616200"/>
          <p14:tracePt t="19502" x="3776663" y="2616200"/>
          <p14:tracePt t="19519" x="3894138" y="2625725"/>
          <p14:tracePt t="19535" x="3946525" y="2625725"/>
          <p14:tracePt t="19553" x="3965575" y="2625725"/>
          <p14:tracePt t="19569" x="3983038" y="2625725"/>
          <p14:tracePt t="19738" x="3973513" y="2625725"/>
          <p14:tracePt t="19752" x="3965575" y="2625725"/>
          <p14:tracePt t="19769" x="3848100" y="2633663"/>
          <p14:tracePt t="19769" x="3776663" y="2643188"/>
          <p14:tracePt t="19786" x="3616325" y="2660650"/>
          <p14:tracePt t="19802" x="3465513" y="2679700"/>
          <p14:tracePt t="19819" x="3357563" y="2697163"/>
          <p14:tracePt t="19835" x="3295650" y="2697163"/>
          <p14:tracePt t="19852" x="3214688" y="2697163"/>
          <p14:tracePt t="19869" x="3179763" y="2697163"/>
          <p14:tracePt t="19885" x="3170238" y="2697163"/>
          <p14:tracePt t="19902" x="3152775" y="2697163"/>
          <p14:tracePt t="19980" x="3170238" y="2697163"/>
          <p14:tracePt t="19993" x="3232150" y="2687638"/>
          <p14:tracePt t="20002" x="3259138" y="2687638"/>
          <p14:tracePt t="20019" x="3348038" y="2679700"/>
          <p14:tracePt t="20036" x="3419475" y="2670175"/>
          <p14:tracePt t="20052" x="3455988" y="2652713"/>
          <p14:tracePt t="20069" x="3473450" y="2652713"/>
          <p14:tracePt t="20085" x="3482975" y="2652713"/>
          <p14:tracePt t="20102" x="3509963" y="2652713"/>
          <p14:tracePt t="20147" x="3517900" y="2652713"/>
          <p14:tracePt t="20692" x="0" y="0"/>
        </p14:tracePtLst>
        <p14:tracePtLst>
          <p14:tracePt t="28299" x="3517900" y="2652713"/>
          <p14:tracePt t="28398" x="3509963" y="2652713"/>
          <p14:tracePt t="28456" x="3509963" y="2660650"/>
          <p14:tracePt t="28502" x="3509963" y="2670175"/>
          <p14:tracePt t="28610" x="3509963" y="2679700"/>
          <p14:tracePt t="28619" x="3509963" y="2741613"/>
          <p14:tracePt t="28634" x="3509963" y="2847975"/>
          <p14:tracePt t="28651" x="3509963" y="2919413"/>
          <p14:tracePt t="28667" x="3554413" y="3170238"/>
          <p14:tracePt t="28684" x="3776663" y="3643313"/>
          <p14:tracePt t="28701" x="3973513" y="3938588"/>
          <p14:tracePt t="28718" x="4384675" y="4518025"/>
          <p14:tracePt t="28734" x="4625975" y="4786313"/>
          <p14:tracePt t="28751" x="4714875" y="4875213"/>
          <p14:tracePt t="28767" x="4875213" y="5037138"/>
          <p14:tracePt t="28784" x="5000625" y="5187950"/>
          <p14:tracePt t="28801" x="5108575" y="5330825"/>
          <p14:tracePt t="28817" x="5153025" y="5402263"/>
          <p14:tracePt t="28834" x="5187950" y="5456238"/>
          <p14:tracePt t="29216" x="5180013" y="5446713"/>
          <p14:tracePt t="29234" x="5153025" y="5446713"/>
          <p14:tracePt t="29234" x="5081588" y="5438775"/>
          <p14:tracePt t="29251" x="4956175" y="5419725"/>
          <p14:tracePt t="29267" x="4894263" y="5411788"/>
          <p14:tracePt t="29284" x="4803775" y="5402263"/>
          <p14:tracePt t="29301" x="4741863" y="5394325"/>
          <p14:tracePt t="29317" x="4732338" y="5384800"/>
          <p14:tracePt t="29334" x="4724400" y="5384800"/>
          <p14:tracePt t="29403" x="4724400" y="5375275"/>
          <p14:tracePt t="29442" x="4724400" y="5367338"/>
          <p14:tracePt t="29462" x="4714875" y="5367338"/>
          <p14:tracePt t="29492" x="4705350" y="5367338"/>
          <p14:tracePt t="29502" x="4705350" y="5357813"/>
          <p14:tracePt t="29550" x="4697413" y="5348288"/>
          <p14:tracePt t="29590" x="4687888" y="5348288"/>
          <p14:tracePt t="29608" x="4687888" y="5340350"/>
          <p14:tracePt t="29628" x="4687888" y="5330825"/>
          <p14:tracePt t="29635" x="4679950" y="5330825"/>
          <p14:tracePt t="29790" x="4679950" y="5340350"/>
          <p14:tracePt t="29805" x="4679950" y="5357813"/>
          <p14:tracePt t="29805" x="4679950" y="5367338"/>
          <p14:tracePt t="29825" x="4679950" y="5384800"/>
          <p14:tracePt t="29852" x="4679950" y="5394325"/>
          <p14:tracePt t="29891" x="4679950" y="5402263"/>
          <p14:tracePt t="29920" x="4679950" y="5411788"/>
          <p14:tracePt t="30023" x="4670425" y="5419725"/>
          <p14:tracePt t="30050" x="4660900" y="5419725"/>
          <p14:tracePt t="30078" x="4660900" y="5429250"/>
          <p14:tracePt t="30088" x="4652963" y="5429250"/>
          <p14:tracePt t="30097" x="4652963" y="5438775"/>
          <p14:tracePt t="30175" x="4643438" y="5438775"/>
          <p14:tracePt t="30381" x="4643438" y="5429250"/>
          <p14:tracePt t="30487" x="4643438" y="5419725"/>
          <p14:tracePt t="30489" x="4652963" y="5419725"/>
          <p14:tracePt t="30545" x="4660900" y="5419725"/>
          <p14:tracePt t="30549" x="4670425" y="5411788"/>
          <p14:tracePt t="30567" x="4679950" y="5411788"/>
          <p14:tracePt t="30584" x="4679950" y="5402263"/>
          <p14:tracePt t="30600" x="4697413" y="5394325"/>
          <p14:tracePt t="30617" x="4714875" y="5384800"/>
          <p14:tracePt t="30633" x="4732338" y="5367338"/>
          <p14:tracePt t="30651" x="4751388" y="5357813"/>
          <p14:tracePt t="30667" x="4759325" y="5357813"/>
          <p14:tracePt t="30683" x="4768850" y="5348288"/>
          <p14:tracePt t="30723" x="4776788" y="5348288"/>
          <p14:tracePt t="30743" x="4776788" y="5340350"/>
          <p14:tracePt t="30772" x="4786313" y="5340350"/>
          <p14:tracePt t="30850" x="4795838" y="5340350"/>
          <p14:tracePt t="30851" x="4803775" y="5340350"/>
          <p14:tracePt t="30867" x="4822825" y="5330825"/>
          <p14:tracePt t="30884" x="4857750" y="5322888"/>
          <p14:tracePt t="30900" x="4875213" y="5313363"/>
          <p14:tracePt t="30917" x="4911725" y="5313363"/>
          <p14:tracePt t="30933" x="4929188" y="5303838"/>
          <p14:tracePt t="30950" x="4956175" y="5303838"/>
          <p14:tracePt t="30967" x="4983163" y="5303838"/>
          <p14:tracePt t="30983" x="5000625" y="5303838"/>
          <p14:tracePt t="31000" x="5037138" y="5303838"/>
          <p14:tracePt t="31017" x="5054600" y="5303838"/>
          <p14:tracePt t="31033" x="5081588" y="5303838"/>
          <p14:tracePt t="31050" x="5089525" y="5303838"/>
          <p14:tracePt t="31067" x="5099050" y="5303838"/>
          <p14:tracePt t="31122" x="5108575" y="5303838"/>
          <p14:tracePt t="31152" x="5116513" y="5303838"/>
          <p14:tracePt t="31155" x="5126038" y="5303838"/>
          <p14:tracePt t="31191" x="5133975" y="5303838"/>
          <p14:tracePt t="31220" x="5143500" y="5303838"/>
          <p14:tracePt t="31220" x="5153025" y="5303838"/>
          <p14:tracePt t="31259" x="5160963" y="5303838"/>
          <p14:tracePt t="31274" x="5170488" y="5303838"/>
          <p14:tracePt t="31309" x="5180013" y="5303838"/>
          <p14:tracePt t="31319" x="5187950" y="5303838"/>
          <p14:tracePt t="31334" x="5197475" y="5303838"/>
          <p14:tracePt t="31350" x="5205413" y="5303838"/>
          <p14:tracePt t="31367" x="5214938" y="5303838"/>
          <p14:tracePt t="31383" x="5224463" y="5303838"/>
          <p14:tracePt t="31417" x="5232400" y="5313363"/>
          <p14:tracePt t="31447" x="5251450" y="5313363"/>
          <p14:tracePt t="31453" x="5268913" y="5322888"/>
          <p14:tracePt t="31466" x="5286375" y="5322888"/>
          <p14:tracePt t="31484" x="5303838" y="5322888"/>
          <p14:tracePt t="31500" x="5322888" y="5322888"/>
          <p14:tracePt t="31517" x="5330825" y="5322888"/>
          <p14:tracePt t="31554" x="5340350" y="5322888"/>
          <p14:tracePt t="31554" x="5348288" y="5322888"/>
          <p14:tracePt t="31603" x="5357813" y="5322888"/>
          <p14:tracePt t="31642" x="5357813" y="5330825"/>
          <p14:tracePt t="32052" x="5375275" y="5322888"/>
          <p14:tracePt t="32058" x="5384800" y="5322888"/>
          <p14:tracePt t="32066" x="5419725" y="5313363"/>
          <p14:tracePt t="32083" x="5446713" y="5313363"/>
          <p14:tracePt t="32100" x="5500688" y="5313363"/>
          <p14:tracePt t="32116" x="5554663" y="5322888"/>
          <p14:tracePt t="32133" x="5599113" y="5340350"/>
          <p14:tracePt t="32150" x="5661025" y="5357813"/>
          <p14:tracePt t="32166" x="5732463" y="5384800"/>
          <p14:tracePt t="32183" x="5803900" y="5411788"/>
          <p14:tracePt t="32200" x="5848350" y="5429250"/>
          <p14:tracePt t="32217" x="5902325" y="5456238"/>
          <p14:tracePt t="32233" x="5965825" y="5500688"/>
          <p14:tracePt t="32250" x="5991225" y="5510213"/>
          <p14:tracePt t="32267" x="6045200" y="5537200"/>
          <p14:tracePt t="32283" x="6089650" y="5562600"/>
          <p14:tracePt t="32300" x="6108700" y="5572125"/>
          <p14:tracePt t="32316" x="6134100" y="5599113"/>
          <p14:tracePt t="32333" x="6161088" y="5626100"/>
          <p14:tracePt t="32350" x="6188075" y="5653088"/>
          <p14:tracePt t="32366" x="6215063" y="5670550"/>
          <p14:tracePt t="32383" x="6224588" y="5688013"/>
          <p14:tracePt t="32400" x="6242050" y="5705475"/>
          <p14:tracePt t="32416" x="6251575" y="5724525"/>
          <p14:tracePt t="32451" x="6269038" y="5732463"/>
          <p14:tracePt t="32471" x="6276975" y="5741988"/>
          <p14:tracePt t="32483" x="6276975" y="5751513"/>
          <p14:tracePt t="32499" x="6286500" y="5751513"/>
          <p14:tracePt t="32500" x="6296025" y="5759450"/>
          <p14:tracePt t="32549" x="6303963" y="5768975"/>
          <p14:tracePt t="32569" x="6303963" y="5776913"/>
          <p14:tracePt t="32584" x="6303963" y="5803900"/>
          <p14:tracePt t="32600" x="6296025" y="5813425"/>
          <p14:tracePt t="32616" x="6259513" y="5840413"/>
          <p14:tracePt t="32633" x="6170613" y="5848350"/>
          <p14:tracePt t="32650" x="6099175" y="5840413"/>
          <p14:tracePt t="32666" x="5973763" y="5786438"/>
          <p14:tracePt t="32683" x="5867400" y="5724525"/>
          <p14:tracePt t="32700" x="5822950" y="5688013"/>
          <p14:tracePt t="32716" x="5751513" y="5653088"/>
          <p14:tracePt t="32733" x="5705475" y="5634038"/>
          <p14:tracePt t="32750" x="5688013" y="5626100"/>
          <p14:tracePt t="32766" x="5680075" y="5626100"/>
          <p14:tracePt t="32783" x="5680075" y="5616575"/>
          <p14:tracePt t="32800" x="5680075" y="5608638"/>
          <p14:tracePt t="32932" x="5680075" y="5616575"/>
          <p14:tracePt t="32949" x="5697538" y="5626100"/>
          <p14:tracePt t="32951" x="5741988" y="5661025"/>
          <p14:tracePt t="32966" x="5768975" y="5680075"/>
          <p14:tracePt t="32983" x="5857875" y="5732463"/>
          <p14:tracePt t="32999" x="5911850" y="5768975"/>
          <p14:tracePt t="33016" x="5983288" y="5795963"/>
          <p14:tracePt t="33033" x="6062663" y="5813425"/>
          <p14:tracePt t="33049" x="6108700" y="5822950"/>
          <p14:tracePt t="33066" x="6180138" y="5822950"/>
          <p14:tracePt t="33083" x="6232525" y="5822950"/>
          <p14:tracePt t="33099" x="6259513" y="5813425"/>
          <p14:tracePt t="33116" x="6269038" y="5803900"/>
          <p14:tracePt t="34903" x="6232525" y="5803900"/>
          <p14:tracePt t="34917" x="6188075" y="5803900"/>
          <p14:tracePt t="34918" x="6161088" y="5803900"/>
          <p14:tracePt t="34933" x="6089650" y="5803900"/>
          <p14:tracePt t="34950" x="6062663" y="5803900"/>
          <p14:tracePt t="34967" x="5991225" y="5803900"/>
          <p14:tracePt t="34984" x="5884863" y="5803900"/>
          <p14:tracePt t="35000" x="5776913" y="5803900"/>
          <p14:tracePt t="35017" x="5643563" y="5795963"/>
          <p14:tracePt t="35033" x="5554663" y="5795963"/>
          <p14:tracePt t="35050" x="5384800" y="5795963"/>
          <p14:tracePt t="35067" x="5187950" y="5795963"/>
          <p14:tracePt t="35083" x="5089525" y="5795963"/>
          <p14:tracePt t="35100" x="4902200" y="5795963"/>
          <p14:tracePt t="35116" x="4724400" y="5803900"/>
          <p14:tracePt t="35134" x="4643438" y="5822950"/>
          <p14:tracePt t="35150" x="4500563" y="5848350"/>
          <p14:tracePt t="35167" x="4411663" y="5884863"/>
          <p14:tracePt t="35183" x="4322763" y="5919788"/>
          <p14:tracePt t="35200" x="4295775" y="5938838"/>
          <p14:tracePt t="35217" x="4232275" y="5965825"/>
          <p14:tracePt t="35233" x="4179888" y="5991225"/>
          <p14:tracePt t="35250" x="4143375" y="6010275"/>
          <p14:tracePt t="35267" x="4089400" y="6027738"/>
          <p14:tracePt t="35284" x="4027488" y="6045200"/>
          <p14:tracePt t="35300" x="4017963" y="6045200"/>
          <p14:tracePt t="35317" x="3973513" y="6054725"/>
          <p14:tracePt t="35333" x="3956050" y="6062663"/>
          <p14:tracePt t="35350" x="3946525" y="6062663"/>
          <p14:tracePt t="35367" x="3938588" y="6062663"/>
          <p14:tracePt t="35383" x="3929063" y="6062663"/>
          <p14:tracePt t="35400" x="3929063" y="6072188"/>
          <p14:tracePt t="35444" x="3919538" y="6072188"/>
          <p14:tracePt t="35609" x="3919538" y="6081713"/>
          <p14:tracePt t="35677" x="3929063" y="6081713"/>
          <p14:tracePt t="35706" x="3938588" y="6089650"/>
          <p14:tracePt t="35766" x="3946525" y="6089650"/>
          <p14:tracePt t="35816" x="3956050" y="6089650"/>
          <p14:tracePt t="35885" x="3965575" y="6089650"/>
          <p14:tracePt t="35913" x="3973513" y="6089650"/>
          <p14:tracePt t="35942" x="3983038" y="6089650"/>
          <p14:tracePt t="35952" x="3990975" y="6089650"/>
          <p14:tracePt t="35967" x="4000500" y="6089650"/>
          <p14:tracePt t="36002" x="4010025" y="6089650"/>
          <p14:tracePt t="36021" x="4017963" y="6089650"/>
          <p14:tracePt t="36027" x="4017963" y="6081713"/>
          <p14:tracePt t="36051" x="4027488" y="6081713"/>
          <p14:tracePt t="36070" x="4037013" y="6081713"/>
          <p14:tracePt t="36119" x="4044950" y="6081713"/>
          <p14:tracePt t="36168" x="4044950" y="6072188"/>
          <p14:tracePt t="36168" x="4054475" y="6072188"/>
          <p14:tracePt t="36197" x="4062413" y="6072188"/>
          <p14:tracePt t="36197" x="4062413" y="6062663"/>
          <p14:tracePt t="36217" x="4071938" y="6062663"/>
          <p14:tracePt t="36235" x="4071938" y="6054725"/>
          <p14:tracePt t="36237" x="4081463" y="6045200"/>
          <p14:tracePt t="36249" x="4089400" y="6037263"/>
          <p14:tracePt t="36266" x="4098925" y="6037263"/>
          <p14:tracePt t="36283" x="4098925" y="6027738"/>
          <p14:tracePt t="36300" x="4108450" y="6018213"/>
          <p14:tracePt t="36316" x="4125913" y="6010275"/>
          <p14:tracePt t="36333" x="4125913" y="6000750"/>
          <p14:tracePt t="36381" x="4133850" y="6000750"/>
          <p14:tracePt t="36399" x="4133850" y="5991225"/>
          <p14:tracePt t="36400" x="4133850" y="5983288"/>
          <p14:tracePt t="36470" x="4133850" y="5973763"/>
          <p14:tracePt t="36510" x="4143375" y="5973763"/>
          <p14:tracePt t="36549" x="4143375" y="5965825"/>
          <p14:tracePt t="36558" x="4152900" y="5965825"/>
          <p14:tracePt t="36567" x="4170363" y="5938838"/>
          <p14:tracePt t="36583" x="4187825" y="5911850"/>
          <p14:tracePt t="36600" x="4197350" y="5902325"/>
          <p14:tracePt t="36616" x="4205288" y="5884863"/>
          <p14:tracePt t="36633" x="4214813" y="5867400"/>
          <p14:tracePt t="36667" x="4224338" y="5867400"/>
          <p14:tracePt t="36667" x="4224338" y="5857875"/>
          <p14:tracePt t="36715" x="4232275" y="5857875"/>
          <p14:tracePt t="36735" x="4232275" y="5848350"/>
          <p14:tracePt t="36765" x="4232275" y="5840413"/>
          <p14:tracePt t="36773" x="4241800" y="5840413"/>
          <p14:tracePt t="36783" x="4241800" y="5830888"/>
          <p14:tracePt t="36799" x="4268788" y="5803900"/>
          <p14:tracePt t="36816" x="4276725" y="5795963"/>
          <p14:tracePt t="36816" x="4286250" y="5795963"/>
          <p14:tracePt t="36833" x="4286250" y="5786438"/>
          <p14:tracePt t="36849" x="4295775" y="5776913"/>
          <p14:tracePt t="36867" x="4303713" y="5768975"/>
          <p14:tracePt t="36902" x="4313238" y="5759450"/>
          <p14:tracePt t="36903" x="4313238" y="5751513"/>
          <p14:tracePt t="36916" x="4322763" y="5741988"/>
          <p14:tracePt t="36962" x="4330700" y="5732463"/>
          <p14:tracePt t="37007" x="4340225" y="5732463"/>
          <p14:tracePt t="37017" x="4340225" y="5724525"/>
          <p14:tracePt t="37340" x="4340225" y="5715000"/>
          <p14:tracePt t="37370" x="4357688" y="5715000"/>
          <p14:tracePt t="37381" x="4367213" y="5715000"/>
          <p14:tracePt t="37382" x="4384675" y="5715000"/>
          <p14:tracePt t="37398" x="4419600" y="5715000"/>
          <p14:tracePt t="37415" x="4473575" y="5724525"/>
          <p14:tracePt t="37431" x="4510088" y="5724525"/>
          <p14:tracePt t="37448" x="4537075" y="5724525"/>
          <p14:tracePt t="37465" x="4554538" y="5724525"/>
          <p14:tracePt t="37482" x="4562475" y="5724525"/>
          <p14:tracePt t="37498" x="4572000" y="5724525"/>
          <p14:tracePt t="37515" x="4581525" y="5724525"/>
          <p14:tracePt t="37532" x="4589463" y="5724525"/>
          <p14:tracePt t="37548" x="4598988" y="5715000"/>
          <p14:tracePt t="37565" x="4598988" y="5705475"/>
          <p14:tracePt t="37582" x="4608513" y="5697538"/>
          <p14:tracePt t="37598" x="4616450" y="5697538"/>
          <p14:tracePt t="37661" x="4616450" y="5688013"/>
          <p14:tracePt t="37790" x="4616450" y="5680075"/>
          <p14:tracePt t="37820" x="4616450" y="5670550"/>
          <p14:tracePt t="37838" x="4616450" y="5661025"/>
          <p14:tracePt t="37848" x="4625975" y="5634038"/>
          <p14:tracePt t="37865" x="4633913" y="5599113"/>
          <p14:tracePt t="37882" x="4643438" y="5572125"/>
          <p14:tracePt t="37898" x="4652963" y="5562600"/>
          <p14:tracePt t="37915" x="4670425" y="5537200"/>
          <p14:tracePt t="37931" x="4670425" y="5527675"/>
          <p14:tracePt t="37948" x="4679950" y="5510213"/>
          <p14:tracePt t="37965" x="4679950" y="5500688"/>
          <p14:tracePt t="37981" x="4687888" y="5500688"/>
          <p14:tracePt t="37998" x="4687888" y="5491163"/>
          <p14:tracePt t="38033" x="4687888" y="5483225"/>
          <p14:tracePt t="38034" x="4697413" y="5483225"/>
          <p14:tracePt t="38048" x="4705350" y="5483225"/>
          <p14:tracePt t="38065" x="4705350" y="5473700"/>
          <p14:tracePt t="38081" x="4732338" y="5446713"/>
          <p14:tracePt t="38098" x="4741863" y="5438775"/>
          <p14:tracePt t="38115" x="4759325" y="5419725"/>
          <p14:tracePt t="38131" x="4786313" y="5394325"/>
          <p14:tracePt t="38148" x="4803775" y="5375275"/>
          <p14:tracePt t="38165" x="4830763" y="5357813"/>
          <p14:tracePt t="38181" x="4848225" y="5348288"/>
          <p14:tracePt t="38198" x="4867275" y="5330825"/>
          <p14:tracePt t="38215" x="4875213" y="5322888"/>
          <p14:tracePt t="38231" x="4884738" y="5322888"/>
          <p14:tracePt t="38267" x="4894263" y="5313363"/>
          <p14:tracePt t="38317" x="4902200" y="5313363"/>
          <p14:tracePt t="38345" x="4911725" y="5313363"/>
          <p14:tracePt t="38376" x="4919663" y="5313363"/>
          <p14:tracePt t="38381" x="4919663" y="5303838"/>
          <p14:tracePt t="38398" x="4938713" y="5303838"/>
          <p14:tracePt t="38415" x="4956175" y="5295900"/>
          <p14:tracePt t="38431" x="4983163" y="5295900"/>
          <p14:tracePt t="38448" x="5010150" y="5295900"/>
          <p14:tracePt t="38465" x="5037138" y="5295900"/>
          <p14:tracePt t="38481" x="5054600" y="5295900"/>
          <p14:tracePt t="38498" x="5072063" y="5295900"/>
          <p14:tracePt t="38515" x="5081588" y="5295900"/>
          <p14:tracePt t="38531" x="5108575" y="5295900"/>
          <p14:tracePt t="38548" x="5116513" y="5295900"/>
          <p14:tracePt t="38565" x="5126038" y="5295900"/>
          <p14:tracePt t="38621" x="5133975" y="5295900"/>
          <p14:tracePt t="38650" x="5143500" y="5295900"/>
          <p14:tracePt t="38650" x="5153025" y="5295900"/>
          <p14:tracePt t="38688" x="5160963" y="5295900"/>
          <p14:tracePt t="38708" x="5170488" y="5295900"/>
          <p14:tracePt t="38731" x="5180013" y="5295900"/>
          <p14:tracePt t="38787" x="5187950" y="5295900"/>
          <p14:tracePt t="38811" x="5187950" y="5303838"/>
          <p14:tracePt t="38817" x="5197475" y="5303838"/>
          <p14:tracePt t="38873" x="5197475" y="5313363"/>
          <p14:tracePt t="38883" x="5205413" y="5313363"/>
          <p14:tracePt t="38898" x="5214938" y="5313363"/>
          <p14:tracePt t="38915" x="5224463" y="5322888"/>
          <p14:tracePt t="38956" x="5232400" y="5322888"/>
          <p14:tracePt t="38968" x="5241925" y="5322888"/>
          <p14:tracePt t="38986" x="5251450" y="5322888"/>
          <p14:tracePt t="38998" x="5251450" y="5330825"/>
          <p14:tracePt t="39014" x="5259388" y="5330825"/>
          <p14:tracePt t="39014" x="5268913" y="5340350"/>
          <p14:tracePt t="39031" x="5276850" y="5340350"/>
          <p14:tracePt t="39070" x="5286375" y="5340350"/>
          <p14:tracePt t="39080" x="5295900" y="5348288"/>
          <p14:tracePt t="39098" x="5303838" y="5348288"/>
          <p14:tracePt t="39114" x="5313363" y="5357813"/>
          <p14:tracePt t="39148" x="5322888" y="5357813"/>
          <p14:tracePt t="39168" x="5330825" y="5367338"/>
          <p14:tracePt t="39184" x="5340350" y="5375275"/>
          <p14:tracePt t="39198" x="5348288" y="5375275"/>
          <p14:tracePt t="39215" x="5357813" y="5375275"/>
          <p14:tracePt t="39231" x="5367338" y="5384800"/>
          <p14:tracePt t="39248" x="5375275" y="5384800"/>
          <p14:tracePt t="39264" x="5384800" y="5384800"/>
          <p14:tracePt t="39281" x="5394325" y="5384800"/>
          <p14:tracePt t="39297" x="5402263" y="5384800"/>
          <p14:tracePt t="39335" x="5411788" y="5384800"/>
          <p14:tracePt t="39354" x="5419725" y="5394325"/>
          <p14:tracePt t="39383" x="5429250" y="5394325"/>
          <p14:tracePt t="39413" x="5429250" y="5402263"/>
          <p14:tracePt t="39979" x="5446713" y="5402263"/>
          <p14:tracePt t="39990" x="5465763" y="5402263"/>
          <p14:tracePt t="39998" x="5483225" y="5402263"/>
          <p14:tracePt t="40014" x="5500688" y="5402263"/>
          <p14:tracePt t="40031" x="5510213" y="5402263"/>
          <p14:tracePt t="40193" x="5510213" y="5411788"/>
          <p14:tracePt t="40214" x="5518150" y="5419725"/>
          <p14:tracePt t="40232" x="5527675" y="5419725"/>
          <p14:tracePt t="40262" x="5537200" y="5419725"/>
          <p14:tracePt t="40282" x="5545138" y="5419725"/>
          <p14:tracePt t="40302" x="5554663" y="5419725"/>
          <p14:tracePt t="40341" x="5562600" y="5419725"/>
          <p14:tracePt t="40350" x="5562600" y="5429250"/>
          <p14:tracePt t="40399" x="5572125" y="5429250"/>
          <p14:tracePt t="40449" x="5581650" y="5429250"/>
          <p14:tracePt t="40465" x="5589588" y="5438775"/>
          <p14:tracePt t="40517" x="5599113" y="5438775"/>
          <p14:tracePt t="42734" x="5608638" y="5438775"/>
          <p14:tracePt t="42744" x="5616575" y="5438775"/>
          <p14:tracePt t="42753" x="5626100" y="5438775"/>
          <p14:tracePt t="42753" x="5634038" y="5438775"/>
          <p14:tracePt t="42764" x="5643563" y="5438775"/>
          <p14:tracePt t="42780" x="5680075" y="5438775"/>
          <p14:tracePt t="42797" x="5715000" y="5438775"/>
          <p14:tracePt t="42813" x="5732463" y="5438775"/>
          <p14:tracePt t="42830" x="5768975" y="5438775"/>
          <p14:tracePt t="42847" x="5795963" y="5438775"/>
          <p14:tracePt t="42863" x="5803900" y="5446713"/>
          <p14:tracePt t="42880" x="5830888" y="5446713"/>
          <p14:tracePt t="42897" x="5840413" y="5456238"/>
          <p14:tracePt t="42914" x="5875338" y="5473700"/>
          <p14:tracePt t="42930" x="5902325" y="5491163"/>
          <p14:tracePt t="42948" x="5929313" y="5510213"/>
          <p14:tracePt t="42963" x="5946775" y="5518150"/>
          <p14:tracePt t="42980" x="5965825" y="5518150"/>
          <p14:tracePt t="42996" x="5983288" y="5537200"/>
          <p14:tracePt t="43014" x="6010275" y="5537200"/>
          <p14:tracePt t="43030" x="6018213" y="5537200"/>
          <p14:tracePt t="43047" x="6027738" y="5545138"/>
          <p14:tracePt t="43063" x="6027738" y="5554663"/>
          <p14:tracePt t="43080" x="6037263" y="5554663"/>
          <p14:tracePt t="43097" x="6045200" y="5554663"/>
          <p14:tracePt t="43113" x="6054725" y="5562600"/>
          <p14:tracePt t="43166" x="6062663" y="5562600"/>
          <p14:tracePt t="43180" x="6072188" y="5562600"/>
          <p14:tracePt t="43184" x="6081713" y="5562600"/>
          <p14:tracePt t="43196" x="6081713" y="5572125"/>
          <p14:tracePt t="43214" x="6089650" y="5572125"/>
          <p14:tracePt t="43230" x="6099175" y="5572125"/>
          <p14:tracePt t="43247" x="6126163" y="5589588"/>
          <p14:tracePt t="43263" x="6134100" y="5589588"/>
          <p14:tracePt t="43280" x="6161088" y="5599113"/>
          <p14:tracePt t="43296" x="6180138" y="5599113"/>
          <p14:tracePt t="43313" x="6197600" y="5599113"/>
          <p14:tracePt t="43330" x="6232525" y="5608638"/>
          <p14:tracePt t="43347" x="6269038" y="5608638"/>
          <p14:tracePt t="43364" x="6286500" y="5608638"/>
          <p14:tracePt t="43380" x="6313488" y="5608638"/>
          <p14:tracePt t="43397" x="6375400" y="5608638"/>
          <p14:tracePt t="43413" x="6429375" y="5599113"/>
          <p14:tracePt t="43430" x="6456363" y="5599113"/>
          <p14:tracePt t="43446" x="6500813" y="5581650"/>
          <p14:tracePt t="43464" x="6537325" y="5572125"/>
          <p14:tracePt t="43480" x="6562725" y="5572125"/>
          <p14:tracePt t="43497" x="6589713" y="5562600"/>
          <p14:tracePt t="43514" x="6616700" y="5554663"/>
          <p14:tracePt t="43530" x="6643688" y="5545138"/>
          <p14:tracePt t="43547" x="6653213" y="5545138"/>
          <p14:tracePt t="43563" x="6680200" y="5537200"/>
          <p14:tracePt t="43580" x="6705600" y="5527675"/>
          <p14:tracePt t="43596" x="6715125" y="5527675"/>
          <p14:tracePt t="43613" x="6742113" y="5527675"/>
          <p14:tracePt t="43630" x="6759575" y="5527675"/>
          <p14:tracePt t="43647" x="6777038" y="5527675"/>
          <p14:tracePt t="43663" x="6796088" y="5527675"/>
          <p14:tracePt t="43680" x="6823075" y="5518150"/>
          <p14:tracePt t="43697" x="6831013" y="5518150"/>
          <p14:tracePt t="43733" x="6840538" y="5518150"/>
          <p14:tracePt t="43771" x="6848475" y="5518150"/>
          <p14:tracePt t="43912" x="6840538" y="5518150"/>
          <p14:tracePt t="43930" x="6831013" y="5518150"/>
          <p14:tracePt t="43932" x="6804025" y="5527675"/>
          <p14:tracePt t="43947" x="6786563" y="5537200"/>
          <p14:tracePt t="43964" x="6777038" y="5545138"/>
          <p14:tracePt t="43980" x="6742113" y="5554663"/>
          <p14:tracePt t="43996" x="6715125" y="5572125"/>
          <p14:tracePt t="44013" x="6670675" y="5572125"/>
          <p14:tracePt t="44030" x="6653213" y="5581650"/>
          <p14:tracePt t="44046" x="6589713" y="5599113"/>
          <p14:tracePt t="44063" x="6554788" y="5608638"/>
          <p14:tracePt t="44080" x="6473825" y="5608638"/>
          <p14:tracePt t="44097" x="6384925" y="5608638"/>
          <p14:tracePt t="44113" x="6348413" y="5608638"/>
          <p14:tracePt t="44130" x="6242050" y="5608638"/>
          <p14:tracePt t="44147" x="6153150" y="5608638"/>
          <p14:tracePt t="44163" x="6099175" y="5599113"/>
          <p14:tracePt t="44180" x="6037263" y="5599113"/>
          <p14:tracePt t="44196" x="5983288" y="5599113"/>
          <p14:tracePt t="44214" x="5956300" y="5589588"/>
          <p14:tracePt t="44229" x="5929313" y="5589588"/>
          <p14:tracePt t="44247" x="5884863" y="5581650"/>
          <p14:tracePt t="44263" x="5857875" y="5572125"/>
          <p14:tracePt t="44280" x="5848350" y="5572125"/>
          <p14:tracePt t="44297" x="5822950" y="5562600"/>
          <p14:tracePt t="44313" x="5803900" y="5554663"/>
          <p14:tracePt t="44330" x="5786438" y="5554663"/>
          <p14:tracePt t="44346" x="5776913" y="5554663"/>
          <p14:tracePt t="44397" x="5768975" y="5554663"/>
          <p14:tracePt t="44416" x="5759450" y="5554663"/>
          <p14:tracePt t="44495" x="5768975" y="5554663"/>
          <p14:tracePt t="44496" x="5786438" y="5554663"/>
          <p14:tracePt t="44513" x="5840413" y="5572125"/>
          <p14:tracePt t="44529" x="5938838" y="5608638"/>
          <p14:tracePt t="44546" x="5983288" y="5616575"/>
          <p14:tracePt t="44563" x="6062663" y="5643563"/>
          <p14:tracePt t="44580" x="6153150" y="5653088"/>
          <p14:tracePt t="44596" x="6242050" y="5653088"/>
          <p14:tracePt t="44613" x="6296025" y="5653088"/>
          <p14:tracePt t="44630" x="6367463" y="5653088"/>
          <p14:tracePt t="44646" x="6446838" y="5634038"/>
          <p14:tracePt t="44664" x="6518275" y="5626100"/>
          <p14:tracePt t="44679" x="6545263" y="5626100"/>
          <p14:tracePt t="44696" x="6581775" y="5616575"/>
          <p14:tracePt t="44713" x="6608763" y="5599113"/>
          <p14:tracePt t="44729" x="6626225" y="5589588"/>
          <p14:tracePt t="44747" x="6643688" y="5572125"/>
          <p14:tracePt t="44763" x="6670675" y="5562600"/>
          <p14:tracePt t="44780" x="6688138" y="5554663"/>
          <p14:tracePt t="44796" x="6697663" y="5554663"/>
          <p14:tracePt t="44813" x="6697663" y="5545138"/>
          <p14:tracePt t="44830" x="6705600" y="5545138"/>
          <p14:tracePt t="44876" x="6715125" y="5545138"/>
          <p14:tracePt t="44886" x="6715125" y="5537200"/>
          <p14:tracePt t="455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endParaRPr lang="en-US" sz="2400" dirty="0" smtClean="0"/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04"/>
    </mc:Choice>
    <mc:Fallback xmlns="">
      <p:transition spd="slow" advTm="7340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Representative 12.47 kV distribution feeder with a peak load of just over 9 MVA.</a:t>
            </a:r>
          </a:p>
          <a:p>
            <a:endParaRPr lang="en-US" dirty="0" smtClean="0"/>
          </a:p>
          <a:p>
            <a:r>
              <a:rPr lang="en-US" dirty="0" smtClean="0"/>
              <a:t>457 houses, the majority with </a:t>
            </a:r>
            <a:r>
              <a:rPr lang="en-US" dirty="0"/>
              <a:t>A/C </a:t>
            </a:r>
            <a:r>
              <a:rPr lang="en-US" dirty="0" smtClean="0"/>
              <a:t>units.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427 </a:t>
            </a:r>
            <a:r>
              <a:rPr lang="en-US" dirty="0"/>
              <a:t>commercial building </a:t>
            </a:r>
            <a:r>
              <a:rPr lang="en-US" dirty="0" smtClean="0"/>
              <a:t>zones, with some commercial buildings having more than one zone.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</a:t>
            </a:r>
            <a:r>
              <a:rPr lang="en-US" dirty="0" smtClean="0"/>
              <a:t>a 3</a:t>
            </a:r>
            <a:r>
              <a:rPr lang="en-US" dirty="0"/>
              <a:t>% peak </a:t>
            </a:r>
            <a:r>
              <a:rPr lang="en-US" dirty="0" smtClean="0"/>
              <a:t>reduction in the peak load.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3" descr="C:\SGIGLinks\t9_Comparison of peak demand by month for R3-1247-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19" y="2209800"/>
            <a:ext cx="4805897" cy="28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7"/>
    </mc:Choice>
    <mc:Fallback xmlns="">
      <p:transition spd="slow" advTm="1119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828" x="4473575" y="3536950"/>
          <p14:tracePt t="46967" x="4483100" y="3536950"/>
          <p14:tracePt t="46977" x="4527550" y="3554413"/>
          <p14:tracePt t="46993" x="4625975" y="3616325"/>
          <p14:tracePt t="47009" x="4741863" y="3687763"/>
          <p14:tracePt t="47026" x="4822825" y="3714750"/>
          <p14:tracePt t="47042" x="4938713" y="3759200"/>
          <p14:tracePt t="47059" x="5018088" y="3776663"/>
          <p14:tracePt t="47076" x="5045075" y="3786188"/>
          <p14:tracePt t="47092" x="5089525" y="3786188"/>
          <p14:tracePt t="47109" x="5116513" y="3786188"/>
          <p14:tracePt t="47126" x="5133975" y="3786188"/>
          <p14:tracePt t="47143" x="5160963" y="3786188"/>
          <p14:tracePt t="47159" x="5187950" y="3795713"/>
          <p14:tracePt t="47176" x="5197475" y="3803650"/>
          <p14:tracePt t="47192" x="5224463" y="3813175"/>
          <p14:tracePt t="47210" x="5241925" y="3813175"/>
          <p14:tracePt t="47225" x="5251450" y="3813175"/>
          <p14:tracePt t="47242" x="5259388" y="3813175"/>
          <p14:tracePt t="47566" x="5259388" y="3803650"/>
          <p14:tracePt t="47580" x="5251450" y="3803650"/>
          <p14:tracePt t="47593" x="5241925" y="3803650"/>
          <p14:tracePt t="47651" x="5232400" y="3795713"/>
          <p14:tracePt t="47719" x="5224463" y="3795713"/>
          <p14:tracePt t="47749" x="5214938" y="3795713"/>
          <p14:tracePt t="47764" x="5214938" y="3786188"/>
          <p14:tracePt t="47776" x="5205413" y="3786188"/>
          <p14:tracePt t="47792" x="5197475" y="3786188"/>
          <p14:tracePt t="47809" x="5187950" y="3776663"/>
          <p14:tracePt t="47849" x="5187950" y="3768725"/>
          <p14:tracePt t="47859" x="5180013" y="3768725"/>
          <p14:tracePt t="48835" x="5187950" y="3768725"/>
          <p14:tracePt t="48841" x="5197475" y="3768725"/>
          <p14:tracePt t="48859" x="5205413" y="3768725"/>
          <p14:tracePt t="48894" x="5214938" y="3768725"/>
          <p14:tracePt t="48894" x="5224463" y="3768725"/>
          <p14:tracePt t="48914" x="5224463" y="3759200"/>
          <p14:tracePt t="48923" x="5232400" y="3759200"/>
          <p14:tracePt t="48923" x="5251450" y="3751263"/>
          <p14:tracePt t="48943" x="5259388" y="3751263"/>
          <p14:tracePt t="48943" x="5268913" y="3751263"/>
          <p14:tracePt t="48958" x="5295900" y="3732213"/>
          <p14:tracePt t="48975" x="5313363" y="3732213"/>
          <p14:tracePt t="48992" x="5322888" y="3732213"/>
          <p14:tracePt t="49009" x="5348288" y="3714750"/>
          <p14:tracePt t="49025" x="5384800" y="3714750"/>
          <p14:tracePt t="49042" x="5402263" y="3705225"/>
          <p14:tracePt t="49058" x="5446713" y="3687763"/>
          <p14:tracePt t="49076" x="5510213" y="3660775"/>
          <p14:tracePt t="49092" x="5608638" y="3633788"/>
          <p14:tracePt t="49108" x="5661025" y="3616325"/>
          <p14:tracePt t="49125" x="5768975" y="3581400"/>
          <p14:tracePt t="49142" x="5848350" y="3554413"/>
          <p14:tracePt t="49159" x="5884863" y="3544888"/>
          <p14:tracePt t="49175" x="5956300" y="3517900"/>
          <p14:tracePt t="49192" x="6000750" y="3500438"/>
          <p14:tracePt t="49208" x="6018213" y="3482975"/>
          <p14:tracePt t="49225" x="6062663" y="3473450"/>
          <p14:tracePt t="49242" x="6116638" y="3438525"/>
          <p14:tracePt t="49258" x="6143625" y="3438525"/>
          <p14:tracePt t="49275" x="6215063" y="3411538"/>
          <p14:tracePt t="49292" x="6269038" y="3384550"/>
          <p14:tracePt t="49309" x="6313488" y="3375025"/>
          <p14:tracePt t="49325" x="6330950" y="3367088"/>
          <p14:tracePt t="49342" x="6394450" y="3357563"/>
          <p14:tracePt t="49358" x="6465888" y="3348038"/>
          <p14:tracePt t="49375" x="6572250" y="3340100"/>
          <p14:tracePt t="49392" x="6643688" y="3340100"/>
          <p14:tracePt t="49408" x="6751638" y="3340100"/>
          <p14:tracePt t="49425" x="6831013" y="3340100"/>
          <p14:tracePt t="49442" x="6867525" y="3340100"/>
          <p14:tracePt t="49459" x="6929438" y="3348038"/>
          <p14:tracePt t="49475" x="6965950" y="3357563"/>
          <p14:tracePt t="49492" x="6983413" y="3367088"/>
          <p14:tracePt t="49509" x="7018338" y="3367088"/>
          <p14:tracePt t="49525" x="7045325" y="3375025"/>
          <p14:tracePt t="49543" x="7054850" y="3384550"/>
          <p14:tracePt t="49578" x="7062788" y="3384550"/>
          <p14:tracePt t="49608" x="7072313" y="3384550"/>
          <p14:tracePt t="49989" x="7062788" y="3375025"/>
          <p14:tracePt t="50043" x="7062788" y="3367088"/>
          <p14:tracePt t="50049" x="7054850" y="3367088"/>
          <p14:tracePt t="50087" x="7054850" y="3357563"/>
          <p14:tracePt t="50095" x="7045325" y="3348038"/>
          <p14:tracePt t="50125" x="7045325" y="3340100"/>
          <p14:tracePt t="50125" x="7037388" y="3340100"/>
          <p14:tracePt t="50141" x="7027863" y="3330575"/>
          <p14:tracePt t="50158" x="7027863" y="3322638"/>
          <p14:tracePt t="50175" x="7018338" y="3313113"/>
          <p14:tracePt t="50191" x="7010400" y="3286125"/>
          <p14:tracePt t="50209" x="6983413" y="3259138"/>
          <p14:tracePt t="50243" x="6973888" y="3241675"/>
          <p14:tracePt t="50243" x="6965950" y="3232150"/>
          <p14:tracePt t="50258" x="6938963" y="3214688"/>
          <p14:tracePt t="50275" x="6911975" y="3197225"/>
          <p14:tracePt t="50292" x="6902450" y="3197225"/>
          <p14:tracePt t="50308" x="6875463" y="3187700"/>
          <p14:tracePt t="50325" x="6848475" y="3170238"/>
          <p14:tracePt t="50341" x="6840538" y="3170238"/>
          <p14:tracePt t="50358" x="6813550" y="3170238"/>
          <p14:tracePt t="50375" x="6786563" y="3170238"/>
          <p14:tracePt t="50392" x="6769100" y="3170238"/>
          <p14:tracePt t="50408" x="6742113" y="3179763"/>
          <p14:tracePt t="50425" x="6705600" y="3187700"/>
          <p14:tracePt t="50442" x="6688138" y="3197225"/>
          <p14:tracePt t="50458" x="6670675" y="3205163"/>
          <p14:tracePt t="50475" x="6643688" y="3205163"/>
          <p14:tracePt t="50491" x="6608763" y="3214688"/>
          <p14:tracePt t="50508" x="6572250" y="3232150"/>
          <p14:tracePt t="50525" x="6554788" y="3241675"/>
          <p14:tracePt t="50541" x="6527800" y="3251200"/>
          <p14:tracePt t="50559" x="6510338" y="3259138"/>
          <p14:tracePt t="50593" x="6500813" y="3268663"/>
          <p14:tracePt t="50594" x="6491288" y="3268663"/>
          <p14:tracePt t="50608" x="6465888" y="3286125"/>
          <p14:tracePt t="50625" x="6446838" y="3295650"/>
          <p14:tracePt t="50641" x="6411913" y="3313113"/>
          <p14:tracePt t="50659" x="6384925" y="3322638"/>
          <p14:tracePt t="50694" x="6375400" y="3330575"/>
          <p14:tracePt t="50694" x="6367463" y="3330575"/>
          <p14:tracePt t="50708" x="6367463" y="3340100"/>
          <p14:tracePt t="50725" x="6357938" y="3340100"/>
          <p14:tracePt t="50770" x="6348413" y="3340100"/>
          <p14:tracePt t="50791" x="6348413" y="3348038"/>
          <p14:tracePt t="50796" x="6340475" y="3348038"/>
          <p14:tracePt t="50808" x="6330950" y="3348038"/>
          <p14:tracePt t="50825" x="6323013" y="3357563"/>
          <p14:tracePt t="50858" x="6313488" y="3357563"/>
          <p14:tracePt t="50859" x="6303963" y="3357563"/>
          <p14:tracePt t="50897" x="6296025" y="3357563"/>
          <p14:tracePt t="50915" x="6286500" y="3357563"/>
          <p14:tracePt t="50965" x="6276975" y="3357563"/>
          <p14:tracePt t="50995" x="6269038" y="3357563"/>
          <p14:tracePt t="51113" x="6259513" y="3357563"/>
          <p14:tracePt t="51159" x="6259513" y="3367088"/>
          <p14:tracePt t="51174" x="6251575" y="3367088"/>
          <p14:tracePt t="51199" x="6242050" y="3367088"/>
          <p14:tracePt t="51247" x="6232525" y="3367088"/>
          <p14:tracePt t="51346" x="6224588" y="3367088"/>
          <p14:tracePt t="51503" x="6224588" y="3375025"/>
          <p14:tracePt t="51562" x="6215063" y="3384550"/>
          <p14:tracePt t="51581" x="6215063" y="3394075"/>
          <p14:tracePt t="51592" x="6215063" y="3402013"/>
          <p14:tracePt t="51610" x="6205538" y="3411538"/>
          <p14:tracePt t="51611" x="6205538" y="3429000"/>
          <p14:tracePt t="51624" x="6205538" y="3455988"/>
          <p14:tracePt t="51642" x="6205538" y="3473450"/>
          <p14:tracePt t="51679" x="6205538" y="3482975"/>
          <p14:tracePt t="51689" x="6205538" y="3490913"/>
          <p14:tracePt t="51718" x="6205538" y="3500438"/>
          <p14:tracePt t="51738" x="6205538" y="3509963"/>
          <p14:tracePt t="51757" x="6205538" y="3517900"/>
          <p14:tracePt t="51774" x="6205538" y="3536950"/>
          <p14:tracePt t="51791" x="6205538" y="3562350"/>
          <p14:tracePt t="51808" x="6215063" y="3581400"/>
          <p14:tracePt t="51824" x="6224588" y="3608388"/>
          <p14:tracePt t="51841" x="6224588" y="3643313"/>
          <p14:tracePt t="51858" x="6224588" y="3652838"/>
          <p14:tracePt t="51874" x="6224588" y="3660775"/>
          <p14:tracePt t="51891" x="6224588" y="3670300"/>
          <p14:tracePt t="51908" x="6224588" y="3679825"/>
          <p14:tracePt t="51980" x="6224588" y="3687763"/>
          <p14:tracePt t="52314" x="6224588" y="3697288"/>
          <p14:tracePt t="52363" x="6224588" y="3705225"/>
          <p14:tracePt t="52382" x="6224588" y="3714750"/>
          <p14:tracePt t="52391" x="6224588" y="3724275"/>
          <p14:tracePt t="52407" x="6224588" y="3741738"/>
          <p14:tracePt t="52461" x="6224588" y="3751263"/>
          <p14:tracePt t="52520" x="6224588" y="3759200"/>
          <p14:tracePt t="54424" x="6215063" y="3759200"/>
          <p14:tracePt t="54444" x="6215063" y="3751263"/>
          <p14:tracePt t="54483" x="6205538" y="3751263"/>
          <p14:tracePt t="54512" x="6197600" y="3751263"/>
          <p14:tracePt t="54520" x="6188075" y="3751263"/>
          <p14:tracePt t="54551" x="6180138" y="3751263"/>
          <p14:tracePt t="54571" x="6170613" y="3741738"/>
          <p14:tracePt t="54576" x="6161088" y="3741738"/>
          <p14:tracePt t="54590" x="6134100" y="3741738"/>
          <p14:tracePt t="54606" x="6081713" y="3741738"/>
          <p14:tracePt t="54623" x="6045200" y="3741738"/>
          <p14:tracePt t="54639" x="5956300" y="3751263"/>
          <p14:tracePt t="54656" x="5848350" y="3776663"/>
          <p14:tracePt t="54673" x="5724525" y="3813175"/>
          <p14:tracePt t="54689" x="5608638" y="3857625"/>
          <p14:tracePt t="54706" x="5562600" y="3875088"/>
          <p14:tracePt t="54722" x="5473700" y="3902075"/>
          <p14:tracePt t="54740" x="5429250" y="3919538"/>
          <p14:tracePt t="54756" x="5419725" y="3929063"/>
          <p14:tracePt t="54773" x="5402263" y="3929063"/>
          <p14:tracePt t="55099" x="5394325" y="3929063"/>
          <p14:tracePt t="55137" x="5375275" y="3929063"/>
          <p14:tracePt t="55147" x="5357813" y="3929063"/>
          <p14:tracePt t="55156" x="5303838" y="3929063"/>
          <p14:tracePt t="55172" x="5232400" y="3929063"/>
          <p14:tracePt t="55190" x="5197475" y="3929063"/>
          <p14:tracePt t="55206" x="5126038" y="3929063"/>
          <p14:tracePt t="55223" x="5108575" y="3929063"/>
          <p14:tracePt t="55239" x="5089525" y="3929063"/>
          <p14:tracePt t="55285" x="5089525" y="3919538"/>
          <p14:tracePt t="55313" x="5089525" y="3911600"/>
          <p14:tracePt t="55325" x="5081588" y="3911600"/>
          <p14:tracePt t="55340" x="5072063" y="3894138"/>
          <p14:tracePt t="55356" x="5062538" y="3867150"/>
          <p14:tracePt t="55373" x="5054600" y="3857625"/>
          <p14:tracePt t="55389" x="5037138" y="3830638"/>
          <p14:tracePt t="55406" x="5027613" y="3813175"/>
          <p14:tracePt t="55423" x="5018088" y="3813175"/>
          <p14:tracePt t="55439" x="5018088" y="3803650"/>
          <p14:tracePt t="55456" x="5010150" y="3803650"/>
          <p14:tracePt t="55472" x="5010150" y="3795713"/>
          <p14:tracePt t="55517" x="5010150" y="3786188"/>
          <p14:tracePt t="55527" x="5000625" y="3786188"/>
          <p14:tracePt t="55542" x="5000625" y="3776663"/>
          <p14:tracePt t="55556" x="4991100" y="3776663"/>
          <p14:tracePt t="55573" x="4983163" y="3776663"/>
          <p14:tracePt t="55589" x="4973638" y="3776663"/>
          <p14:tracePt t="55606" x="4946650" y="3786188"/>
          <p14:tracePt t="55646" x="4938713" y="3786188"/>
          <p14:tracePt t="55666" x="4938713" y="3795713"/>
          <p14:tracePt t="55674" x="4929188" y="3795713"/>
          <p14:tracePt t="55690" x="4929188" y="3803650"/>
          <p14:tracePt t="55744" x="4929188" y="3813175"/>
          <p14:tracePt t="55773" x="4929188" y="3822700"/>
          <p14:tracePt t="55812" x="4929188" y="3830638"/>
          <p14:tracePt t="55842" x="4929188" y="3840163"/>
          <p14:tracePt t="55842" x="4938713" y="3840163"/>
          <p14:tracePt t="55856" x="4946650" y="3840163"/>
          <p14:tracePt t="55872" x="4956175" y="3840163"/>
          <p14:tracePt t="55910" x="4965700" y="3840163"/>
          <p14:tracePt t="55930" x="4973638" y="3840163"/>
          <p14:tracePt t="55930" x="4983163" y="3840163"/>
          <p14:tracePt t="55988" x="4991100" y="3840163"/>
          <p14:tracePt t="56026" x="5000625" y="3840163"/>
          <p14:tracePt t="56042" x="5010150" y="3840163"/>
          <p14:tracePt t="56072" x="5018088" y="3840163"/>
          <p14:tracePt t="56072" x="5027613" y="3840163"/>
          <p14:tracePt t="56133" x="5037138" y="3840163"/>
          <p14:tracePt t="58430" x="5037138" y="3830638"/>
          <p14:tracePt t="58440" x="5054600" y="3822700"/>
          <p14:tracePt t="58455" x="5081588" y="3803650"/>
          <p14:tracePt t="58471" x="5108575" y="3795713"/>
          <p14:tracePt t="58489" x="5160963" y="3776663"/>
          <p14:tracePt t="58505" x="5224463" y="3751263"/>
          <p14:tracePt t="58522" x="5241925" y="3732213"/>
          <p14:tracePt t="58538" x="5303838" y="3705225"/>
          <p14:tracePt t="58555" x="5367338" y="3670300"/>
          <p14:tracePt t="58571" x="5446713" y="3643313"/>
          <p14:tracePt t="58588" x="5483225" y="3625850"/>
          <p14:tracePt t="58605" x="5581650" y="3608388"/>
          <p14:tracePt t="58621" x="5680075" y="3581400"/>
          <p14:tracePt t="58639" x="5732463" y="3571875"/>
          <p14:tracePt t="58655" x="5848350" y="3544888"/>
          <p14:tracePt t="58672" x="5983288" y="3500438"/>
          <p14:tracePt t="58688" x="6072188" y="3455988"/>
          <p14:tracePt t="58705" x="6116638" y="3429000"/>
          <p14:tracePt t="58721" x="6188075" y="3402013"/>
          <p14:tracePt t="58738" x="6224588" y="3384550"/>
          <p14:tracePt t="58755" x="6232525" y="3375025"/>
          <p14:tracePt t="58771" x="6259513" y="3367088"/>
          <p14:tracePt t="58789" x="6276975" y="3367088"/>
          <p14:tracePt t="58805" x="6286500" y="3367088"/>
          <p14:tracePt t="59115" x="6286500" y="3357563"/>
          <p14:tracePt t="59124" x="6276975" y="3357563"/>
          <p14:tracePt t="59164" x="6276975" y="3348038"/>
          <p14:tracePt t="59194" x="6276975" y="3340100"/>
          <p14:tracePt t="59282" x="6276975" y="3330575"/>
          <p14:tracePt t="59330" x="6276975" y="3313113"/>
          <p14:tracePt t="59340" x="6276975" y="3286125"/>
          <p14:tracePt t="59356" x="6276975" y="3259138"/>
          <p14:tracePt t="59357" x="6296025" y="3187700"/>
          <p14:tracePt t="59372" x="6313488" y="3143250"/>
          <p14:tracePt t="59389" x="6348413" y="3062288"/>
          <p14:tracePt t="59405" x="6394450" y="2990850"/>
          <p14:tracePt t="59423" x="6411913" y="2938463"/>
          <p14:tracePt t="59439" x="6419850" y="2928938"/>
          <p14:tracePt t="59456" x="6429375" y="2894013"/>
          <p14:tracePt t="59472" x="6429375" y="2884488"/>
          <p14:tracePt t="59489" x="6438900" y="2884488"/>
          <p14:tracePt t="59506" x="6438900" y="2874963"/>
          <p14:tracePt t="59585" x="6438900" y="2867025"/>
          <p14:tracePt t="59622" x="6438900" y="2857500"/>
          <p14:tracePt t="59625" x="6446838" y="2857500"/>
          <p14:tracePt t="59639" x="6446838" y="2847975"/>
          <p14:tracePt t="59656" x="6456363" y="2847975"/>
          <p14:tracePt t="59701" x="6456363" y="2840038"/>
          <p14:tracePt t="59779" x="6465888" y="2840038"/>
          <p14:tracePt t="59828" x="6473825" y="2840038"/>
          <p14:tracePt t="59839" x="6473825" y="2847975"/>
          <p14:tracePt t="59858" x="6473825" y="2857500"/>
          <p14:tracePt t="59877" x="6483350" y="2857500"/>
          <p14:tracePt t="59897" x="6483350" y="2867025"/>
          <p14:tracePt t="59907" x="6491288" y="2867025"/>
          <p14:tracePt t="59939" x="6491288" y="2874963"/>
          <p14:tracePt t="59939" x="6491288" y="2884488"/>
          <p14:tracePt t="59955" x="6500813" y="2894013"/>
          <p14:tracePt t="59998" x="6500813" y="2901950"/>
          <p14:tracePt t="60006" x="6510338" y="2901950"/>
          <p14:tracePt t="60022" x="6518275" y="2901950"/>
          <p14:tracePt t="60039" x="6518275" y="2911475"/>
          <p14:tracePt t="60073" x="6518275" y="2919413"/>
          <p14:tracePt t="60074" x="6527800" y="2919413"/>
          <p14:tracePt t="60142" x="6537325" y="2919413"/>
          <p14:tracePt t="60278" x="6545263" y="2919413"/>
          <p14:tracePt t="60298" x="6554788" y="2919413"/>
          <p14:tracePt t="60326" x="6562725" y="2928938"/>
          <p14:tracePt t="60339" x="6572250" y="2928938"/>
          <p14:tracePt t="60358" x="6581775" y="2928938"/>
          <p14:tracePt t="60358" x="6589713" y="2938463"/>
          <p14:tracePt t="60375" x="6616700" y="2946400"/>
          <p14:tracePt t="60414" x="6626225" y="2946400"/>
          <p14:tracePt t="60439" x="6634163" y="2946400"/>
          <p14:tracePt t="60463" x="6643688" y="2946400"/>
          <p14:tracePt t="60472" x="6653213" y="2946400"/>
          <p14:tracePt t="60531" x="6661150" y="2946400"/>
          <p14:tracePt t="60581" x="6670675" y="2955925"/>
          <p14:tracePt t="60611" x="6680200" y="2955925"/>
          <p14:tracePt t="60631" x="6688138" y="2965450"/>
          <p14:tracePt t="60655" x="6688138" y="2973388"/>
          <p14:tracePt t="60656" x="6697663" y="2973388"/>
          <p14:tracePt t="60672" x="6705600" y="2973388"/>
          <p14:tracePt t="60689" x="6715125" y="2973388"/>
          <p14:tracePt t="60706" x="6724650" y="2973388"/>
          <p14:tracePt t="60722" x="6732588" y="2982913"/>
          <p14:tracePt t="60739" x="6742113" y="2982913"/>
          <p14:tracePt t="60797" x="6751638" y="2982913"/>
          <p14:tracePt t="60807" x="6751638" y="2990850"/>
          <p14:tracePt t="60821" x="6759575" y="2990850"/>
          <p14:tracePt t="60839" x="6769100" y="2990850"/>
          <p14:tracePt t="60855" x="6777038" y="3000375"/>
          <p14:tracePt t="60872" x="6786563" y="3000375"/>
          <p14:tracePt t="60889" x="6786563" y="3009900"/>
          <p14:tracePt t="60905" x="6796088" y="3009900"/>
          <p14:tracePt t="60922" x="6804025" y="3009900"/>
          <p14:tracePt t="60938" x="6813550" y="3009900"/>
          <p14:tracePt t="61009" x="6823075" y="3009900"/>
          <p14:tracePt t="61559" x="6813550" y="3009900"/>
          <p14:tracePt t="61571" x="6804025" y="3009900"/>
          <p14:tracePt t="61589" x="6796088" y="3009900"/>
          <p14:tracePt t="61605" x="6786563" y="3009900"/>
          <p14:tracePt t="61622" x="6777038" y="3009900"/>
          <p14:tracePt t="61657" x="6769100" y="3009900"/>
          <p14:tracePt t="61676" x="6759575" y="3009900"/>
          <p14:tracePt t="61686" x="6751638" y="3009900"/>
          <p14:tracePt t="61691" x="6742113" y="3009900"/>
          <p14:tracePt t="61691" x="6724650" y="3009900"/>
          <p14:tracePt t="61706" x="6715125" y="3009900"/>
          <p14:tracePt t="61721" x="6680200" y="3009900"/>
          <p14:tracePt t="61738" x="6599238" y="3017838"/>
          <p14:tracePt t="61755" x="6562725" y="3027363"/>
          <p14:tracePt t="61771" x="6446838" y="3044825"/>
          <p14:tracePt t="61788" x="6330950" y="3071813"/>
          <p14:tracePt t="61805" x="6232525" y="3081338"/>
          <p14:tracePt t="61822" x="6188075" y="3089275"/>
          <p14:tracePt t="61838" x="6099175" y="3108325"/>
          <p14:tracePt t="61855" x="6037263" y="3108325"/>
          <p14:tracePt t="61871" x="6010275" y="3108325"/>
          <p14:tracePt t="61888" x="5983288" y="3108325"/>
          <p14:tracePt t="62571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298" x="4322763" y="3419475"/>
          <p14:tracePt t="18324" x="4313238" y="3438525"/>
          <p14:tracePt t="18325" x="4286250" y="3500438"/>
          <p14:tracePt t="18338" x="4276725" y="3527425"/>
          <p14:tracePt t="18354" x="4241800" y="3589338"/>
          <p14:tracePt t="18371" x="4214813" y="3616325"/>
          <p14:tracePt t="18387" x="4187825" y="3643313"/>
          <p14:tracePt t="18404" x="4133850" y="3687763"/>
          <p14:tracePt t="18421" x="4098925" y="3705225"/>
          <p14:tracePt t="18438" x="4027488" y="3768725"/>
          <p14:tracePt t="18454" x="3938588" y="3830638"/>
          <p14:tracePt t="18471" x="3894138" y="3875088"/>
          <p14:tracePt t="18488" x="3776663" y="3965575"/>
          <p14:tracePt t="18504" x="3643313" y="4089400"/>
          <p14:tracePt t="18521" x="3571875" y="4152900"/>
          <p14:tracePt t="18537" x="3438525" y="4259263"/>
          <p14:tracePt t="18555" x="3303588" y="4367213"/>
          <p14:tracePt t="18571" x="3187700" y="4438650"/>
          <p14:tracePt t="18588" x="3133725" y="4465638"/>
          <p14:tracePt t="18604" x="3036888" y="4518025"/>
          <p14:tracePt t="18621" x="2938463" y="4572000"/>
          <p14:tracePt t="18639" x="2901950" y="4589463"/>
          <p14:tracePt t="18654" x="2847975" y="4625975"/>
          <p14:tracePt t="18671" x="2786063" y="4660900"/>
          <p14:tracePt t="18687" x="2759075" y="4679950"/>
          <p14:tracePt t="18704" x="2732088" y="4697413"/>
          <p14:tracePt t="18721" x="2705100" y="4705350"/>
          <p14:tracePt t="18737" x="2687638" y="4714875"/>
          <p14:tracePt t="18754" x="2670175" y="4724400"/>
          <p14:tracePt t="18771" x="2660650" y="4724400"/>
          <p14:tracePt t="18833" x="2652713" y="4724400"/>
          <p14:tracePt t="18840" x="2652713" y="4732338"/>
          <p14:tracePt t="18854" x="2652713" y="4741863"/>
          <p14:tracePt t="18871" x="2643188" y="4751388"/>
          <p14:tracePt t="18887" x="2633663" y="4751388"/>
          <p14:tracePt t="18905" x="2633663" y="4776788"/>
          <p14:tracePt t="18921" x="2625725" y="4776788"/>
          <p14:tracePt t="18938" x="2625725" y="4795838"/>
          <p14:tracePt t="18979" x="2625725" y="4803775"/>
          <p14:tracePt t="19019" x="2625725" y="4813300"/>
          <p14:tracePt t="19091" x="2633663" y="4813300"/>
          <p14:tracePt t="19127" x="2643188" y="4813300"/>
          <p14:tracePt t="19134" x="2652713" y="4813300"/>
          <p14:tracePt t="19138" x="2660650" y="4813300"/>
          <p14:tracePt t="19174" x="2670175" y="4813300"/>
          <p14:tracePt t="19183" x="2679700" y="4813300"/>
          <p14:tracePt t="19222" x="2687638" y="4813300"/>
          <p14:tracePt t="19365" x="2687638" y="4803775"/>
          <p14:tracePt t="19400" x="2679700" y="4803775"/>
          <p14:tracePt t="19410" x="2670175" y="4795838"/>
          <p14:tracePt t="19440" x="2670175" y="4786313"/>
          <p14:tracePt t="19445" x="2660650" y="4786313"/>
          <p14:tracePt t="19498" x="2660650" y="4776788"/>
          <p14:tracePt t="19546" x="2660650" y="4768850"/>
          <p14:tracePt t="30392" x="2670175" y="4768850"/>
          <p14:tracePt t="30401" x="2679700" y="4776788"/>
          <p14:tracePt t="30406" x="2687638" y="4776788"/>
          <p14:tracePt t="30420" x="2714625" y="4786313"/>
          <p14:tracePt t="30437" x="2751138" y="4795838"/>
          <p14:tracePt t="30453" x="2759075" y="4803775"/>
          <p14:tracePt t="30470" x="2795588" y="4803775"/>
          <p14:tracePt t="30486" x="2830513" y="4813300"/>
          <p14:tracePt t="30503" x="2840038" y="4822825"/>
          <p14:tracePt t="30519" x="2884488" y="4830763"/>
          <p14:tracePt t="30537" x="2938463" y="4840288"/>
          <p14:tracePt t="30553" x="2990850" y="4857750"/>
          <p14:tracePt t="30570" x="3017838" y="4857750"/>
          <p14:tracePt t="30586" x="3054350" y="4857750"/>
          <p14:tracePt t="30603" x="3089275" y="4857750"/>
          <p14:tracePt t="30620" x="3098800" y="4857750"/>
          <p14:tracePt t="30636" x="3108325" y="4857750"/>
          <p14:tracePt t="30833" x="3116263" y="4857750"/>
          <p14:tracePt t="30853" x="3143250" y="4848225"/>
          <p14:tracePt t="30869" x="3152775" y="4840288"/>
          <p14:tracePt t="30870" x="3179763" y="4813300"/>
          <p14:tracePt t="30887" x="3187700" y="4803775"/>
          <p14:tracePt t="30903" x="3187700" y="4795838"/>
          <p14:tracePt t="30920" x="3197225" y="4786313"/>
          <p14:tracePt t="30936" x="3205163" y="4786313"/>
          <p14:tracePt t="30953" x="3214688" y="4776788"/>
          <p14:tracePt t="30997" x="3214688" y="4768850"/>
          <p14:tracePt t="31007" x="3224213" y="4768850"/>
          <p14:tracePt t="31027" x="3224213" y="4759325"/>
          <p14:tracePt t="31125" x="3232150" y="4759325"/>
          <p14:tracePt t="31135" x="3268663" y="4786313"/>
          <p14:tracePt t="31153" x="3330575" y="4803775"/>
          <p14:tracePt t="31169" x="3402013" y="4822825"/>
          <p14:tracePt t="31187" x="3419475" y="4830763"/>
          <p14:tracePt t="31202" x="3473450" y="4840288"/>
          <p14:tracePt t="31219" x="3500438" y="4840288"/>
          <p14:tracePt t="31236" x="3509963" y="4840288"/>
          <p14:tracePt t="31253" x="3536950" y="4840288"/>
          <p14:tracePt t="31269" x="3562350" y="4840288"/>
          <p14:tracePt t="31286" x="3571875" y="4840288"/>
          <p14:tracePt t="31302" x="3589338" y="4840288"/>
          <p14:tracePt t="31320" x="3608388" y="4840288"/>
          <p14:tracePt t="31336" x="3625850" y="4830763"/>
          <p14:tracePt t="31370" x="3633788" y="4830763"/>
          <p14:tracePt t="31390" x="3633788" y="4822825"/>
          <p14:tracePt t="31409" x="3643313" y="4822825"/>
          <p14:tracePt t="31459" x="3652838" y="4822825"/>
          <p14:tracePt t="31468" x="3660775" y="4813300"/>
          <p14:tracePt t="31487" x="3687763" y="4795838"/>
          <p14:tracePt t="31502" x="3741738" y="4768850"/>
          <p14:tracePt t="31520" x="3759200" y="4741863"/>
          <p14:tracePt t="31536" x="3822700" y="4687888"/>
          <p14:tracePt t="31553" x="3875088" y="4643438"/>
          <p14:tracePt t="31569" x="3919538" y="4608513"/>
          <p14:tracePt t="31586" x="3946525" y="4589463"/>
          <p14:tracePt t="31602" x="3973513" y="4572000"/>
          <p14:tracePt t="31619" x="4000500" y="4562475"/>
          <p14:tracePt t="31636" x="4010025" y="4562475"/>
          <p14:tracePt t="31652" x="4027488" y="4554538"/>
          <p14:tracePt t="31669" x="4054475" y="4545013"/>
          <p14:tracePt t="31686" x="4062413" y="4537075"/>
          <p14:tracePt t="31721" x="4071938" y="4537075"/>
          <p14:tracePt t="31721" x="4081463" y="4527550"/>
          <p14:tracePt t="31760" x="4089400" y="4527550"/>
          <p14:tracePt t="31770" x="4098925" y="4518025"/>
          <p14:tracePt t="31786" x="4098925" y="4510088"/>
          <p14:tracePt t="31828" x="4108450" y="4510088"/>
          <p14:tracePt t="31843" x="4116388" y="4500563"/>
          <p14:tracePt t="31853" x="4125913" y="4500563"/>
          <p14:tracePt t="31898" x="4133850" y="4491038"/>
          <p14:tracePt t="31919" x="4143375" y="4491038"/>
          <p14:tracePt t="31938" x="4152900" y="4491038"/>
          <p14:tracePt t="31938" x="4152900" y="4483100"/>
          <p14:tracePt t="31952" x="4160838" y="4473575"/>
          <p14:tracePt t="31986" x="4170363" y="4473575"/>
          <p14:tracePt t="31987" x="4179888" y="4465638"/>
          <p14:tracePt t="32002" x="4187825" y="4456113"/>
          <p14:tracePt t="32019" x="4187825" y="4446588"/>
          <p14:tracePt t="32036" x="4205288" y="4438650"/>
          <p14:tracePt t="32053" x="4232275" y="4419600"/>
          <p14:tracePt t="32069" x="4251325" y="4402138"/>
          <p14:tracePt t="32086" x="4268788" y="4394200"/>
          <p14:tracePt t="32102" x="4295775" y="4375150"/>
          <p14:tracePt t="32120" x="4313238" y="4367213"/>
          <p14:tracePt t="32136" x="4340225" y="4348163"/>
          <p14:tracePt t="32153" x="4357688" y="4340225"/>
          <p14:tracePt t="32169" x="4367213" y="4340225"/>
          <p14:tracePt t="32211" x="4375150" y="4340225"/>
          <p14:tracePt t="32221" x="4384675" y="4340225"/>
          <p14:tracePt t="32236" x="4402138" y="4340225"/>
          <p14:tracePt t="32252" x="4411663" y="4340225"/>
          <p14:tracePt t="32269" x="4438650" y="4340225"/>
          <p14:tracePt t="32286" x="4456113" y="4348163"/>
          <p14:tracePt t="32303" x="4465638" y="4348163"/>
          <p14:tracePt t="32319" x="4465638" y="4357688"/>
          <p14:tracePt t="32319" x="4473575" y="4357688"/>
          <p14:tracePt t="32336" x="4473575" y="4367213"/>
          <p14:tracePt t="32352" x="4483100" y="4367213"/>
          <p14:tracePt t="3335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the permitting of new generation and the siting of new transmission costly and difficult.</a:t>
            </a:r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8"/>
    </mc:Choice>
    <mc:Fallback xmlns="">
      <p:transition spd="slow" advTm="172398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2"/>
    </mc:Choice>
    <mc:Fallback xmlns="">
      <p:transition spd="slow" advTm="9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>
    <p:ext uri="{3A86A75C-4F4B-4683-9AE1-C65F6400EC91}">
      <p14:laserTraceLst xmlns:p14="http://schemas.microsoft.com/office/powerpoint/2010/main">
        <p14:tracePtLst>
          <p14:tracePt t="10311" x="4402138" y="3446463"/>
          <p14:tracePt t="10400" x="4394200" y="3446463"/>
          <p14:tracePt t="10410" x="4375150" y="3446463"/>
          <p14:tracePt t="10428" x="4286250" y="3455988"/>
          <p14:tracePt t="10444" x="4116388" y="3490913"/>
          <p14:tracePt t="10462" x="4017963" y="3517900"/>
          <p14:tracePt t="10478" x="3830638" y="3562350"/>
          <p14:tracePt t="10495" x="3652838" y="3608388"/>
          <p14:tracePt t="10511" x="3490913" y="3633788"/>
          <p14:tracePt t="10528" x="3411538" y="3652838"/>
          <p14:tracePt t="10545" x="3268663" y="3670300"/>
          <p14:tracePt t="10561" x="3108325" y="3670300"/>
          <p14:tracePt t="10578" x="3017838" y="3670300"/>
          <p14:tracePt t="10594" x="2822575" y="3660775"/>
          <p14:tracePt t="10611" x="2616200" y="3652838"/>
          <p14:tracePt t="10628" x="2393950" y="3608388"/>
          <p14:tracePt t="10645" x="2286000" y="3598863"/>
          <p14:tracePt t="10661" x="2089150" y="3571875"/>
          <p14:tracePt t="10678" x="1928813" y="3536950"/>
          <p14:tracePt t="10695" x="1866900" y="3517900"/>
          <p14:tracePt t="10711" x="1776413" y="3509963"/>
          <p14:tracePt t="10728" x="1751013" y="3509963"/>
          <p14:tracePt t="11104" x="1741488" y="3509963"/>
          <p14:tracePt t="11114" x="1741488" y="3500438"/>
          <p14:tracePt t="11149" x="1751013" y="3500438"/>
          <p14:tracePt t="11158" x="1776413" y="3490913"/>
          <p14:tracePt t="11164" x="1839913" y="3482975"/>
          <p14:tracePt t="11178" x="1901825" y="3465513"/>
          <p14:tracePt t="11194" x="1938338" y="3465513"/>
          <p14:tracePt t="11211" x="2000250" y="3465513"/>
          <p14:tracePt t="11228" x="2062163" y="3465513"/>
          <p14:tracePt t="11245" x="2089150" y="3465513"/>
          <p14:tracePt t="11261" x="2143125" y="3465513"/>
          <p14:tracePt t="11278" x="2197100" y="3455988"/>
          <p14:tracePt t="11294" x="2232025" y="3455988"/>
          <p14:tracePt t="11311" x="2241550" y="3446463"/>
          <p14:tracePt t="11328" x="2286000" y="3446463"/>
          <p14:tracePt t="11344" x="2295525" y="3446463"/>
          <p14:tracePt t="11361" x="2303463" y="3446463"/>
          <p14:tracePt t="11476" x="2295525" y="3455988"/>
          <p14:tracePt t="11477" x="2276475" y="3465513"/>
          <p14:tracePt t="11494" x="2205038" y="3527425"/>
          <p14:tracePt t="11511" x="2089150" y="3598863"/>
          <p14:tracePt t="11527" x="2027238" y="3625850"/>
          <p14:tracePt t="11544" x="1911350" y="3679825"/>
          <p14:tracePt t="11561" x="1812925" y="3724275"/>
          <p14:tracePt t="11578" x="1768475" y="3741738"/>
          <p14:tracePt t="11595" x="1758950" y="3741738"/>
          <p14:tracePt t="11611" x="1751013" y="3741738"/>
          <p14:tracePt t="12043" x="1741488" y="3741738"/>
          <p14:tracePt t="12043" x="1724025" y="3741738"/>
          <p14:tracePt t="12061" x="1714500" y="3741738"/>
          <p14:tracePt t="12131" x="1714500" y="3732213"/>
          <p14:tracePt t="12135" x="1714500" y="3724275"/>
          <p14:tracePt t="12144" x="1704975" y="3714750"/>
          <p14:tracePt t="12190" x="1697038" y="3679825"/>
          <p14:tracePt t="12190" x="1670050" y="3625850"/>
          <p14:tracePt t="12199" x="1670050" y="3598863"/>
          <p14:tracePt t="12211" x="1652588" y="3562350"/>
          <p14:tracePt t="12227" x="1633538" y="3536950"/>
          <p14:tracePt t="12244" x="1633538" y="3527425"/>
          <p14:tracePt t="12374" x="1625600" y="3509963"/>
          <p14:tracePt t="12378" x="1608138" y="3465513"/>
          <p14:tracePt t="12394" x="1608138" y="3455988"/>
          <p14:tracePt t="12411" x="1608138" y="3419475"/>
          <p14:tracePt t="12427" x="1608138" y="3384550"/>
          <p14:tracePt t="12444" x="1608138" y="3375025"/>
          <p14:tracePt t="12460" x="1625600" y="3348038"/>
          <p14:tracePt t="12478" x="1633538" y="3340100"/>
          <p14:tracePt t="12494" x="1643063" y="3330575"/>
          <p14:tracePt t="12511" x="1679575" y="3313113"/>
          <p14:tracePt t="12527" x="1731963" y="3295650"/>
          <p14:tracePt t="12544" x="1758950" y="3286125"/>
          <p14:tracePt t="12544" x="1795463" y="3286125"/>
          <p14:tracePt t="12561" x="1803400" y="3276600"/>
          <p14:tracePt t="12577" x="1830388" y="3276600"/>
          <p14:tracePt t="12594" x="1839913" y="3276600"/>
          <p14:tracePt t="12649" x="1847850" y="3276600"/>
          <p14:tracePt t="12717" x="1847850" y="3295650"/>
          <p14:tracePt t="12727" x="1847850" y="3303588"/>
          <p14:tracePt t="12744" x="1822450" y="3322638"/>
          <p14:tracePt t="12744" x="1795463" y="3367088"/>
          <p14:tracePt t="12760" x="1751013" y="3411538"/>
          <p14:tracePt t="12777" x="1741488" y="3419475"/>
          <p14:tracePt t="12794" x="1714500" y="3438525"/>
          <p14:tracePt t="12810" x="1704975" y="3455988"/>
          <p14:tracePt t="12827" x="1687513" y="3465513"/>
          <p14:tracePt t="12844" x="1670050" y="3482975"/>
          <p14:tracePt t="12861" x="1633538" y="3500438"/>
          <p14:tracePt t="12877" x="1608138" y="3517900"/>
          <p14:tracePt t="12894" x="1598613" y="3527425"/>
          <p14:tracePt t="12910" x="1571625" y="3544888"/>
          <p14:tracePt t="12927" x="1544638" y="3562350"/>
          <p14:tracePt t="12944" x="1517650" y="3581400"/>
          <p14:tracePt t="12960" x="1509713" y="3589338"/>
          <p14:tracePt t="12977" x="1482725" y="3598863"/>
          <p14:tracePt t="12994" x="1473200" y="3608388"/>
          <p14:tracePt t="13028" x="1465263" y="3608388"/>
          <p14:tracePt t="13057" x="1465263" y="3616325"/>
          <p14:tracePt t="13087" x="1455738" y="3616325"/>
          <p14:tracePt t="13107" x="1446213" y="3625850"/>
          <p14:tracePt t="13132" x="1446213" y="3633788"/>
          <p14:tracePt t="13156" x="1446213" y="3643313"/>
          <p14:tracePt t="13161" x="1438275" y="3652838"/>
          <p14:tracePt t="13196" x="1438275" y="3660775"/>
          <p14:tracePt t="13215" x="1438275" y="3670300"/>
          <p14:tracePt t="13265" x="1438275" y="3679825"/>
          <p14:tracePt t="13294" x="1428750" y="3679825"/>
          <p14:tracePt t="13295" x="1428750" y="3687763"/>
          <p14:tracePt t="13311" x="1419225" y="3697288"/>
          <p14:tracePt t="13372" x="1419225" y="3705225"/>
          <p14:tracePt t="13382" x="1411288" y="3705225"/>
          <p14:tracePt t="13732" x="1401763" y="3705225"/>
          <p14:tracePt t="13801" x="1393825" y="3705225"/>
          <p14:tracePt t="13810" x="1384300" y="3705225"/>
          <p14:tracePt t="13850" x="1374775" y="3705225"/>
          <p14:tracePt t="13997" x="1366838" y="3705225"/>
          <p14:tracePt t="14028" x="1357313" y="3705225"/>
          <p14:tracePt t="18199" x="1347788" y="3705225"/>
          <p14:tracePt t="18209" x="1339850" y="3705225"/>
          <p14:tracePt t="18210" x="1330325" y="3705225"/>
          <p14:tracePt t="18226" x="1303338" y="3705225"/>
          <p14:tracePt t="18243" x="1276350" y="3705225"/>
          <p14:tracePt t="18259" x="1268413" y="3705225"/>
          <p14:tracePt t="18276" x="1241425" y="3697288"/>
          <p14:tracePt t="18292" x="1223963" y="3687763"/>
          <p14:tracePt t="18309" x="1169988" y="3679825"/>
          <p14:tracePt t="18326" x="1143000" y="3670300"/>
          <p14:tracePt t="18342" x="1089025" y="3660775"/>
          <p14:tracePt t="18359" x="1017588" y="3652838"/>
          <p14:tracePt t="18375" x="990600" y="3643313"/>
          <p14:tracePt t="18392" x="938213" y="3625850"/>
          <p14:tracePt t="18409" x="866775" y="3608388"/>
          <p14:tracePt t="18426" x="839788" y="3598863"/>
          <p14:tracePt t="18442" x="803275" y="3589338"/>
          <p14:tracePt t="18459" x="768350" y="3589338"/>
          <p14:tracePt t="18476" x="750888" y="3581400"/>
          <p14:tracePt t="18492" x="750888" y="3571875"/>
          <p14:tracePt t="18530" x="741363" y="3571875"/>
          <p14:tracePt t="18533" x="731838" y="3562350"/>
          <p14:tracePt t="18559" x="723900" y="3562350"/>
          <p14:tracePt t="18560" x="714375" y="3562350"/>
          <p14:tracePt t="18576" x="687388" y="3544888"/>
          <p14:tracePt t="18592" x="660400" y="3544888"/>
          <p14:tracePt t="18627" x="652463" y="3544888"/>
          <p14:tracePt t="18647" x="642938" y="3544888"/>
          <p14:tracePt t="18677" x="633413" y="3544888"/>
          <p14:tracePt t="18707" x="625475" y="3544888"/>
          <p14:tracePt t="18737" x="615950" y="3544888"/>
          <p14:tracePt t="18758" x="608013" y="3544888"/>
          <p14:tracePt t="18765" x="598488" y="3544888"/>
          <p14:tracePt t="18795" x="588963" y="3544888"/>
          <p14:tracePt t="18844" x="581025" y="3544888"/>
          <p14:tracePt t="18873" x="571500" y="3544888"/>
          <p14:tracePt t="18922" x="561975" y="3544888"/>
          <p14:tracePt t="18952" x="561975" y="3536950"/>
          <p14:tracePt t="18981" x="554038" y="3527425"/>
          <p14:tracePt t="19029" x="544513" y="3517900"/>
          <p14:tracePt t="19081" x="536575" y="3509963"/>
          <p14:tracePt t="19103" x="536575" y="3500438"/>
          <p14:tracePt t="19302" x="544513" y="3500438"/>
          <p14:tracePt t="19331" x="554038" y="3500438"/>
          <p14:tracePt t="19342" x="554038" y="3509963"/>
          <p14:tracePt t="19346" x="561975" y="3509963"/>
          <p14:tracePt t="19359" x="571500" y="3509963"/>
          <p14:tracePt t="19401" x="581025" y="3517900"/>
          <p14:tracePt t="19449" x="588963" y="3517900"/>
          <p14:tracePt t="19509" x="598488" y="3517900"/>
          <p14:tracePt t="19525" x="608013" y="3517900"/>
          <p14:tracePt t="19566" x="615950" y="3517900"/>
          <p14:tracePt t="19606" x="625475" y="3517900"/>
          <p14:tracePt t="19656" x="633413" y="3517900"/>
          <p14:tracePt t="19684" x="642938" y="3517900"/>
          <p14:tracePt t="19752" x="652463" y="3517900"/>
          <p14:tracePt t="19802" x="660400" y="3517900"/>
          <p14:tracePt t="19831" x="669925" y="3517900"/>
          <p14:tracePt t="19889" x="679450" y="3517900"/>
          <p14:tracePt t="19909" x="679450" y="3527425"/>
          <p14:tracePt t="19938" x="687388" y="3527425"/>
          <p14:tracePt t="19967" x="696913" y="3536950"/>
          <p14:tracePt t="19977" x="704850" y="3536950"/>
          <p14:tracePt t="20016" x="704850" y="3544888"/>
          <p14:tracePt t="20026" x="714375" y="3544888"/>
          <p14:tracePt t="20071" x="723900" y="3544888"/>
          <p14:tracePt t="20082" x="731838" y="3544888"/>
          <p14:tracePt t="20111" x="741363" y="3544888"/>
          <p14:tracePt t="20131" x="750888" y="3544888"/>
          <p14:tracePt t="20170" x="758825" y="3544888"/>
          <p14:tracePt t="20179" x="768350" y="3544888"/>
          <p14:tracePt t="20193" x="776288" y="3544888"/>
          <p14:tracePt t="20232" x="785813" y="3544888"/>
          <p14:tracePt t="20252" x="795338" y="3544888"/>
          <p14:tracePt t="20262" x="803275" y="3544888"/>
          <p14:tracePt t="20300" x="812800" y="3544888"/>
          <p14:tracePt t="20330" x="822325" y="3544888"/>
          <p14:tracePt t="20342" x="830263" y="3544888"/>
          <p14:tracePt t="20343" x="839788" y="3544888"/>
          <p14:tracePt t="20378" x="847725" y="3544888"/>
          <p14:tracePt t="20393" x="857250" y="3544888"/>
          <p14:tracePt t="20393" x="866775" y="3544888"/>
          <p14:tracePt t="20409" x="874713" y="3554413"/>
          <p14:tracePt t="20426" x="884238" y="3554413"/>
          <p14:tracePt t="20443" x="893763" y="3554413"/>
          <p14:tracePt t="20477" x="901700" y="3554413"/>
          <p14:tracePt t="20478" x="911225" y="3554413"/>
          <p14:tracePt t="20513" x="919163" y="3554413"/>
          <p14:tracePt t="20544" x="928688" y="3554413"/>
          <p14:tracePt t="20651" x="901700" y="3562350"/>
          <p14:tracePt t="20661" x="847725" y="3581400"/>
          <p14:tracePt t="20677" x="776288" y="3598863"/>
          <p14:tracePt t="20693" x="750888" y="3616325"/>
          <p14:tracePt t="20709" x="714375" y="3625850"/>
          <p14:tracePt t="20726" x="696913" y="3633788"/>
          <p14:tracePt t="20742" x="687388" y="3633788"/>
          <p14:tracePt t="20742" x="679450" y="3633788"/>
          <p14:tracePt t="20811" x="669925" y="3633788"/>
          <p14:tracePt t="20849" x="660400" y="3633788"/>
          <p14:tracePt t="20860" x="652463" y="3633788"/>
          <p14:tracePt t="20877" x="633413" y="3633788"/>
          <p14:tracePt t="20878" x="615950" y="3616325"/>
          <p14:tracePt t="20893" x="588963" y="3616325"/>
          <p14:tracePt t="20911" x="571500" y="3608388"/>
          <p14:tracePt t="20947" x="561975" y="3598863"/>
          <p14:tracePt t="20975" x="554038" y="3598863"/>
          <p14:tracePt t="20994" x="554038" y="3589338"/>
          <p14:tracePt t="21010" x="544513" y="3589338"/>
          <p14:tracePt t="21144" x="544513" y="3581400"/>
          <p14:tracePt t="21172" x="544513" y="3571875"/>
          <p14:tracePt t="21182" x="554038" y="3571875"/>
          <p14:tracePt t="21193" x="561975" y="3571875"/>
          <p14:tracePt t="21210" x="561975" y="3562350"/>
          <p14:tracePt t="21227" x="571500" y="3562350"/>
          <p14:tracePt t="21244" x="581025" y="3562350"/>
          <p14:tracePt t="21260" x="588963" y="3554413"/>
          <p14:tracePt t="21297" x="598488" y="3554413"/>
          <p14:tracePt t="21316" x="608013" y="3554413"/>
          <p14:tracePt t="21327" x="615950" y="3554413"/>
          <p14:tracePt t="21376" x="625475" y="3554413"/>
          <p14:tracePt t="21396" x="633413" y="3554413"/>
          <p14:tracePt t="21397" x="642938" y="3554413"/>
          <p14:tracePt t="21435" x="652463" y="3554413"/>
          <p14:tracePt t="21456" x="660400" y="3554413"/>
          <p14:tracePt t="21495" x="669925" y="3554413"/>
          <p14:tracePt t="21504" x="679450" y="3554413"/>
          <p14:tracePt t="21533" x="687388" y="3554413"/>
          <p14:tracePt t="21553" x="696913" y="3544888"/>
          <p14:tracePt t="21563" x="704850" y="3544888"/>
          <p14:tracePt t="21577" x="714375" y="3544888"/>
          <p14:tracePt t="21611" x="731838" y="3544888"/>
          <p14:tracePt t="21627" x="741363" y="3544888"/>
          <p14:tracePt t="21627" x="758825" y="3544888"/>
          <p14:tracePt t="21643" x="785813" y="3544888"/>
          <p14:tracePt t="21660" x="795338" y="3544888"/>
          <p14:tracePt t="21677" x="822325" y="3544888"/>
          <p14:tracePt t="21694" x="857250" y="3544888"/>
          <p14:tracePt t="21710" x="874713" y="3544888"/>
          <p14:tracePt t="21727" x="901700" y="3544888"/>
          <p14:tracePt t="21743" x="919163" y="3544888"/>
          <p14:tracePt t="21760" x="928688" y="3544888"/>
          <p14:tracePt t="22139" x="938213" y="3544888"/>
          <p14:tracePt t="22144" x="990600" y="3554413"/>
          <p14:tracePt t="22160" x="1009650" y="3562350"/>
          <p14:tracePt t="22177" x="1054100" y="3581400"/>
          <p14:tracePt t="22193" x="1089025" y="3589338"/>
          <p14:tracePt t="22210" x="1108075" y="3598863"/>
          <p14:tracePt t="22226" x="1152525" y="3608388"/>
          <p14:tracePt t="22244" x="1196975" y="3625850"/>
          <p14:tracePt t="22260" x="1250950" y="3633788"/>
          <p14:tracePt t="22277" x="1276350" y="3643313"/>
          <p14:tracePt t="22293" x="1322388" y="3643313"/>
          <p14:tracePt t="22310" x="1347788" y="3643313"/>
          <p14:tracePt t="22327" x="1366838" y="3643313"/>
          <p14:tracePt t="22343" x="1374775" y="3643313"/>
          <p14:tracePt t="22891" x="1374775" y="3633788"/>
          <p14:tracePt t="23447" x="1374775" y="3625850"/>
          <p14:tracePt t="23487" x="1374775" y="3616325"/>
          <p14:tracePt t="23492" x="1411288" y="3571875"/>
          <p14:tracePt t="23509" x="1455738" y="3500438"/>
          <p14:tracePt t="23527" x="1571625" y="3357563"/>
          <p14:tracePt t="23543" x="1704975" y="3152775"/>
          <p14:tracePt t="23560" x="1812925" y="2965450"/>
          <p14:tracePt t="23576" x="1866900" y="2894013"/>
          <p14:tracePt t="23593" x="1946275" y="2724150"/>
          <p14:tracePt t="23609" x="2017713" y="2589213"/>
          <p14:tracePt t="23626" x="2054225" y="2536825"/>
          <p14:tracePt t="23626" x="2081213" y="2490788"/>
          <p14:tracePt t="23644" x="2116138" y="2438400"/>
          <p14:tracePt t="23660" x="2170113" y="2374900"/>
          <p14:tracePt t="23677" x="2179638" y="2339975"/>
          <p14:tracePt t="23693" x="2205038" y="2312988"/>
          <p14:tracePt t="23710" x="2251075" y="2276475"/>
          <p14:tracePt t="23726" x="2259013" y="2276475"/>
          <p14:tracePt t="23945" x="2259013" y="2268538"/>
          <p14:tracePt t="24004" x="2268538" y="2268538"/>
          <p14:tracePt t="24014" x="2295525" y="2276475"/>
          <p14:tracePt t="24042" x="2322513" y="2295525"/>
          <p14:tracePt t="24043" x="2384425" y="2330450"/>
          <p14:tracePt t="24059" x="2428875" y="2357438"/>
          <p14:tracePt t="24092" x="2455863" y="2374900"/>
          <p14:tracePt t="24093" x="2482850" y="2384425"/>
          <p14:tracePt t="24109" x="2509838" y="2401888"/>
          <p14:tracePt t="24126" x="2554288" y="2428875"/>
          <p14:tracePt t="24143" x="2562225" y="2438400"/>
          <p14:tracePt t="24160" x="2571750" y="2438400"/>
          <p14:tracePt t="24176" x="2571750" y="2446338"/>
          <p14:tracePt t="24260" x="2581275" y="2446338"/>
          <p14:tracePt t="24289" x="2589213" y="2446338"/>
          <p14:tracePt t="24406" x="2589213" y="2438400"/>
          <p14:tracePt t="24416" x="2608263" y="2419350"/>
          <p14:tracePt t="24426" x="2616200" y="2411413"/>
          <p14:tracePt t="24442" x="2625725" y="2393950"/>
          <p14:tracePt t="24460" x="2633663" y="2384425"/>
          <p14:tracePt t="24476" x="2643188" y="2374900"/>
          <p14:tracePt t="24513" x="2652713" y="2374900"/>
          <p14:tracePt t="24534" x="2652713" y="2366963"/>
          <p14:tracePt t="24563" x="2660650" y="2366963"/>
          <p14:tracePt t="24592" x="2670175" y="2366963"/>
          <p14:tracePt t="24592" x="2679700" y="2366963"/>
          <p14:tracePt t="24612" x="2679700" y="2357438"/>
          <p14:tracePt t="24613" x="2687638" y="2357438"/>
          <p14:tracePt t="24632" x="2697163" y="2357438"/>
          <p14:tracePt t="24642" x="2724150" y="2357438"/>
          <p14:tracePt t="24659" x="2732088" y="2357438"/>
          <p14:tracePt t="24677" x="2741613" y="2357438"/>
          <p14:tracePt t="24693" x="2751138" y="2357438"/>
          <p14:tracePt t="24727" x="2759075" y="2357438"/>
          <p14:tracePt t="24747" x="2768600" y="2357438"/>
          <p14:tracePt t="24806" x="2776538" y="2357438"/>
          <p14:tracePt t="25129" x="2776538" y="2347913"/>
          <p14:tracePt t="25168" x="2776538" y="2339975"/>
          <p14:tracePt t="25208" x="2786063" y="2339975"/>
          <p14:tracePt t="25227" x="2795588" y="2339975"/>
          <p14:tracePt t="25256" x="2803525" y="2339975"/>
          <p14:tracePt t="25276" x="2813050" y="2339975"/>
          <p14:tracePt t="25277" x="2822575" y="2339975"/>
          <p14:tracePt t="25292" x="2847975" y="2339975"/>
          <p14:tracePt t="25309" x="2867025" y="2339975"/>
          <p14:tracePt t="25326" x="2874963" y="2339975"/>
          <p14:tracePt t="25382" x="2884488" y="2339975"/>
          <p14:tracePt t="25411" x="2894013" y="2339975"/>
          <p14:tracePt t="25431" x="2901950" y="2339975"/>
          <p14:tracePt t="25450" x="2911475" y="2339975"/>
          <p14:tracePt t="25490" x="2919413" y="2339975"/>
          <p14:tracePt t="25549" x="2928938" y="2339975"/>
          <p14:tracePt t="25600" x="2938463" y="2339975"/>
          <p14:tracePt t="25931" x="2938463" y="2330450"/>
          <p14:tracePt t="25978" x="2946400" y="2330450"/>
          <p14:tracePt t="26066" x="2955925" y="2330450"/>
          <p14:tracePt t="26079" x="2965450" y="2330450"/>
          <p14:tracePt t="26093" x="2973388" y="2330450"/>
          <p14:tracePt t="26109" x="2982913" y="2330450"/>
          <p14:tracePt t="26204" x="2990850" y="2330450"/>
          <p14:tracePt t="26264" x="3000375" y="2330450"/>
          <p14:tracePt t="26410" x="3009900" y="2330450"/>
          <p14:tracePt t="26536" x="3017838" y="2330450"/>
          <p14:tracePt t="26573" x="3027363" y="2330450"/>
          <p14:tracePt t="26607" x="3036888" y="2330450"/>
          <p14:tracePt t="26664" x="3044825" y="2330450"/>
          <p14:tracePt t="26740" x="3054350" y="2330450"/>
          <p14:tracePt t="26937" x="3062288" y="2330450"/>
          <p14:tracePt t="26942" x="3071813" y="2330450"/>
          <p14:tracePt t="27018" x="3081338" y="2330450"/>
          <p14:tracePt t="27027" x="3081338" y="2339975"/>
          <p14:tracePt t="27064" x="3089275" y="2339975"/>
          <p14:tracePt t="27094" x="3098800" y="2339975"/>
          <p14:tracePt t="27122" x="3108325" y="2339975"/>
          <p14:tracePt t="27162" x="3116263" y="2339975"/>
          <p14:tracePt t="27201" x="3116263" y="2347913"/>
          <p14:tracePt t="27225" x="3125788" y="2347913"/>
          <p14:tracePt t="27226" x="3133725" y="2347913"/>
          <p14:tracePt t="27280" x="3143250" y="2347913"/>
          <p14:tracePt t="27329" x="3152775" y="2347913"/>
          <p14:tracePt t="27348" x="3160713" y="2347913"/>
          <p14:tracePt t="27366" x="3170238" y="2347913"/>
          <p14:tracePt t="27386" x="3187700" y="2347913"/>
          <p14:tracePt t="27395" x="3205163" y="2347913"/>
          <p14:tracePt t="27408" x="3232150" y="2347913"/>
          <p14:tracePt t="27425" x="3241675" y="2347913"/>
          <p14:tracePt t="27442" x="3268663" y="2347913"/>
          <p14:tracePt t="27459" x="3286125" y="2347913"/>
          <p14:tracePt t="27475" x="3303588" y="2347913"/>
          <p14:tracePt t="27492" x="3322638" y="2347913"/>
          <p14:tracePt t="27508" x="3348038" y="2347913"/>
          <p14:tracePt t="27525" x="3367088" y="2347913"/>
          <p14:tracePt t="27542" x="3394075" y="2347913"/>
          <p14:tracePt t="27559" x="3411538" y="2347913"/>
          <p14:tracePt t="27575" x="3429000" y="2347913"/>
          <p14:tracePt t="27612" x="3438525" y="2347913"/>
          <p14:tracePt t="27632" x="3446463" y="2347913"/>
          <p14:tracePt t="27642" x="3455988" y="2347913"/>
          <p14:tracePt t="27690" x="3465513" y="2347913"/>
          <p14:tracePt t="27729" x="3465513" y="2357438"/>
          <p14:tracePt t="28059" x="0" y="0"/>
        </p14:tracePtLst>
        <p14:tracePtLst>
          <p14:tracePt t="57519" x="3465513" y="2357438"/>
          <p14:tracePt t="57618" x="3429000" y="2374900"/>
          <p14:tracePt t="57628" x="3259138" y="2473325"/>
          <p14:tracePt t="57638" x="3179763" y="2536825"/>
          <p14:tracePt t="57652" x="2982913" y="2633663"/>
          <p14:tracePt t="57669" x="2803525" y="2705100"/>
          <p14:tracePt t="57685" x="2714625" y="2741613"/>
          <p14:tracePt t="57702" x="2571750" y="2813050"/>
          <p14:tracePt t="57718" x="2527300" y="2822575"/>
          <p14:tracePt t="57735" x="2438400" y="2840038"/>
          <p14:tracePt t="57752" x="2366963" y="2840038"/>
          <p14:tracePt t="57769" x="2347913" y="2840038"/>
          <p14:tracePt t="57831" x="2357438" y="2857500"/>
          <p14:tracePt t="57836" x="2500313" y="2955925"/>
          <p14:tracePt t="57852" x="2660650" y="3062288"/>
          <p14:tracePt t="57868" x="3224213" y="3419475"/>
          <p14:tracePt t="57885" x="3840163" y="3840163"/>
          <p14:tracePt t="57902" x="4116388" y="4037013"/>
          <p14:tracePt t="57919" x="4643438" y="4419600"/>
          <p14:tracePt t="57936" x="5062538" y="4776788"/>
          <p14:tracePt t="57952" x="5276850" y="4991100"/>
          <p14:tracePt t="57969" x="5599113" y="5340350"/>
          <p14:tracePt t="57985" x="5867400" y="5661025"/>
          <p14:tracePt t="58002" x="5956300" y="5786438"/>
          <p14:tracePt t="58214" x="5956300" y="5795963"/>
          <p14:tracePt t="58223" x="5938838" y="5875338"/>
          <p14:tracePt t="58235" x="5929313" y="5911850"/>
          <p14:tracePt t="58252" x="5911850" y="6010275"/>
          <p14:tracePt t="58269" x="5911850" y="6099175"/>
          <p14:tracePt t="58285" x="5911850" y="6197600"/>
          <p14:tracePt t="58302" x="5911850" y="6224588"/>
          <p14:tracePt t="58318" x="5911850" y="6259513"/>
          <p14:tracePt t="58335" x="5902325" y="6259513"/>
          <p14:tracePt t="58378" x="5894388" y="6259513"/>
          <p14:tracePt t="58398" x="5884863" y="6251575"/>
          <p14:tracePt t="58407" x="5875338" y="6242050"/>
          <p14:tracePt t="58419" x="5867400" y="6224588"/>
          <p14:tracePt t="58435" x="5795963" y="6188075"/>
          <p14:tracePt t="58452" x="5724525" y="6153150"/>
          <p14:tracePt t="58468" x="5697538" y="6134100"/>
          <p14:tracePt t="58485" x="5626100" y="6108700"/>
          <p14:tracePt t="58502" x="5572125" y="6081713"/>
          <p14:tracePt t="58518" x="5554663" y="6072188"/>
          <p14:tracePt t="58535" x="5537200" y="6062663"/>
          <p14:tracePt t="58552" x="5527675" y="6054725"/>
          <p14:tracePt t="58586" x="5527675" y="6045200"/>
          <p14:tracePt t="58605" x="5527675" y="6037263"/>
          <p14:tracePt t="58605" x="5518150" y="6018213"/>
          <p14:tracePt t="58644" x="5518150" y="6010275"/>
          <p14:tracePt t="58653" x="5518150" y="6000750"/>
          <p14:tracePt t="58673" x="5518150" y="5991225"/>
          <p14:tracePt t="58719" x="5518150" y="5983288"/>
          <p14:tracePt t="58751" x="5527675" y="5973763"/>
          <p14:tracePt t="58752" x="5554663" y="5965825"/>
          <p14:tracePt t="58768" x="5608638" y="5956300"/>
          <p14:tracePt t="58785" x="5697538" y="5929313"/>
          <p14:tracePt t="58802" x="5751513" y="5929313"/>
          <p14:tracePt t="58818" x="5840413" y="5911850"/>
          <p14:tracePt t="58835" x="5894388" y="5902325"/>
          <p14:tracePt t="58852" x="5929313" y="5894388"/>
          <p14:tracePt t="58898" x="5938838" y="5894388"/>
          <p14:tracePt t="58908" x="5946775" y="5894388"/>
          <p14:tracePt t="60344" x="5946775" y="5884863"/>
          <p14:tracePt t="60350" x="5946775" y="5867400"/>
          <p14:tracePt t="60391" x="5938838" y="5848350"/>
          <p14:tracePt t="60401" x="5938838" y="5822950"/>
          <p14:tracePt t="60402" x="5919788" y="5786438"/>
          <p14:tracePt t="60418" x="5894388" y="5724525"/>
          <p14:tracePt t="60435" x="5867400" y="5626100"/>
          <p14:tracePt t="60451" x="5857875" y="5589588"/>
          <p14:tracePt t="60468" x="5803900" y="5518150"/>
          <p14:tracePt t="60485" x="5776913" y="5491163"/>
          <p14:tracePt t="60501" x="5751513" y="5473700"/>
          <p14:tracePt t="60518" x="5741988" y="5473700"/>
          <p14:tracePt t="60534" x="5715000" y="5473700"/>
          <p14:tracePt t="60552" x="5705475" y="5473700"/>
          <p14:tracePt t="60588" x="5697538" y="5473700"/>
          <p14:tracePt t="60617" x="5688013" y="5473700"/>
          <p14:tracePt t="60657" x="5680075" y="5473700"/>
          <p14:tracePt t="60686" x="5670550" y="5473700"/>
          <p14:tracePt t="60690" x="5661025" y="5473700"/>
          <p14:tracePt t="60701" x="5653088" y="5483225"/>
          <p14:tracePt t="60736" x="5653088" y="5491163"/>
          <p14:tracePt t="60773" x="5643563" y="5491163"/>
          <p14:tracePt t="60822" x="5634038" y="5491163"/>
          <p14:tracePt t="60960" x="5634038" y="5500688"/>
          <p14:tracePt t="60989" x="5643563" y="5500688"/>
          <p14:tracePt t="61008" x="5661025" y="5518150"/>
          <p14:tracePt t="61018" x="5688013" y="5527675"/>
          <p14:tracePt t="61035" x="5715000" y="5537200"/>
          <p14:tracePt t="61051" x="5741988" y="5554663"/>
          <p14:tracePt t="61068" x="5759450" y="5554663"/>
          <p14:tracePt t="61084" x="5795963" y="5562600"/>
          <p14:tracePt t="61101" x="5822950" y="5572125"/>
          <p14:tracePt t="61118" x="5848350" y="5581650"/>
          <p14:tracePt t="61134" x="5867400" y="5581650"/>
          <p14:tracePt t="61151" x="5894388" y="5589588"/>
          <p14:tracePt t="61168" x="5919788" y="5599113"/>
          <p14:tracePt t="61185" x="5929313" y="5599113"/>
          <p14:tracePt t="61201" x="5956300" y="5599113"/>
          <p14:tracePt t="61218" x="5991225" y="5608638"/>
          <p14:tracePt t="61234" x="6000750" y="5608638"/>
          <p14:tracePt t="61251" x="6045200" y="5608638"/>
          <p14:tracePt t="61268" x="6072188" y="5608638"/>
          <p14:tracePt t="61284" x="6081713" y="5608638"/>
          <p14:tracePt t="61284" x="6108700" y="5608638"/>
          <p14:tracePt t="61302" x="6134100" y="5608638"/>
          <p14:tracePt t="61317" x="6188075" y="5608638"/>
          <p14:tracePt t="61335" x="6197600" y="5608638"/>
          <p14:tracePt t="61351" x="6242050" y="5608638"/>
          <p14:tracePt t="61368" x="6269038" y="5608638"/>
          <p14:tracePt t="61384" x="6296025" y="5608638"/>
          <p14:tracePt t="61401" x="6323013" y="5608638"/>
          <p14:tracePt t="61418" x="6348413" y="5608638"/>
          <p14:tracePt t="61434" x="6384925" y="5608638"/>
          <p14:tracePt t="61451" x="6411913" y="5608638"/>
          <p14:tracePt t="61468" x="6419850" y="5608638"/>
          <p14:tracePt t="61484" x="6456363" y="5608638"/>
          <p14:tracePt t="61501" x="6483350" y="5608638"/>
          <p14:tracePt t="61518" x="6510338" y="5608638"/>
          <p14:tracePt t="61535" x="6527800" y="5608638"/>
          <p14:tracePt t="61551" x="6554788" y="5608638"/>
          <p14:tracePt t="61568" x="6562725" y="5608638"/>
          <p14:tracePt t="61584" x="6581775" y="5608638"/>
          <p14:tracePt t="61601" x="6589713" y="5608638"/>
          <p14:tracePt t="61617" x="6599238" y="5608638"/>
          <p14:tracePt t="61673" x="6608763" y="5608638"/>
          <p14:tracePt t="61686" x="6616700" y="5608638"/>
          <p14:tracePt t="61712" x="6626225" y="5608638"/>
          <p14:tracePt t="61720" x="6634163" y="5608638"/>
          <p14:tracePt t="61735" x="6643688" y="5608638"/>
          <p14:tracePt t="61799" x="6653213" y="5608638"/>
          <p14:tracePt t="61847" x="6661150" y="5608638"/>
          <p14:tracePt t="61906" x="6670675" y="5608638"/>
          <p14:tracePt t="61917" x="6680200" y="5599113"/>
          <p14:tracePt t="61986" x="6688138" y="5599113"/>
          <p14:tracePt t="61990" x="6688138" y="5589588"/>
          <p14:tracePt t="62054" x="6688138" y="5581650"/>
          <p14:tracePt t="62064" x="6697663" y="5581650"/>
          <p14:tracePt t="62073" x="6705600" y="5572125"/>
          <p14:tracePt t="62084" x="6705600" y="5562600"/>
          <p14:tracePt t="62101" x="6705600" y="5554663"/>
          <p14:tracePt t="62117" x="6715125" y="5554663"/>
          <p14:tracePt t="62162" x="6715125" y="5545138"/>
          <p14:tracePt t="62288" x="6724650" y="5545138"/>
          <p14:tracePt t="62327" x="6732588" y="5545138"/>
          <p14:tracePt t="62337" x="6742113" y="5545138"/>
          <p14:tracePt t="62351" x="6751638" y="5545138"/>
          <p14:tracePt t="62387" x="6759575" y="5545138"/>
          <p14:tracePt t="62387" x="6769100" y="5545138"/>
          <p14:tracePt t="62434" x="6777038" y="5545138"/>
          <p14:tracePt t="62483" x="6786563" y="5545138"/>
          <p14:tracePt t="62768" x="6786563" y="5537200"/>
          <p14:tracePt t="62787" x="6796088" y="5527675"/>
          <p14:tracePt t="62807" x="6804025" y="5527675"/>
          <p14:tracePt t="62826" x="6804025" y="5518150"/>
          <p14:tracePt t="62836" x="6813550" y="5518150"/>
          <p14:tracePt t="62855" x="6831013" y="5510213"/>
          <p14:tracePt t="62867" x="6840538" y="5491163"/>
          <p14:tracePt t="62868" x="6848475" y="5491163"/>
          <p14:tracePt t="62884" x="6884988" y="5473700"/>
          <p14:tracePt t="62901" x="6911975" y="5456238"/>
          <p14:tracePt t="62917" x="6929438" y="5456238"/>
          <p14:tracePt t="62934" x="6929438" y="5446713"/>
          <p14:tracePt t="62950" x="6946900" y="5446713"/>
          <p14:tracePt t="62967" x="6946900" y="5438775"/>
          <p14:tracePt t="62984" x="6956425" y="5438775"/>
          <p14:tracePt t="63022" x="6965950" y="5438775"/>
          <p14:tracePt t="63034" x="6973888" y="5438775"/>
          <p14:tracePt t="63034" x="6973888" y="5429250"/>
          <p14:tracePt t="63065" x="6983413" y="5429250"/>
          <p14:tracePt t="63157" x="6991350" y="5429250"/>
          <p14:tracePt t="63186" x="7000875" y="5429250"/>
          <p14:tracePt t="63187" x="7010400" y="5429250"/>
          <p14:tracePt t="63225" x="7018338" y="5429250"/>
          <p14:tracePt t="63235" x="7027863" y="5429250"/>
          <p14:tracePt t="63251" x="7037388" y="5429250"/>
          <p14:tracePt t="63284" x="7045325" y="5429250"/>
          <p14:tracePt t="63324" x="7054850" y="5429250"/>
          <p14:tracePt t="63334" x="7062788" y="5429250"/>
          <p14:tracePt t="63350" x="7072313" y="5429250"/>
          <p14:tracePt t="63384" x="7081838" y="5429250"/>
          <p14:tracePt t="63607" x="7081838" y="5419725"/>
          <p14:tracePt t="63637" x="7081838" y="5411788"/>
          <p14:tracePt t="63663" x="7081838" y="5402263"/>
          <p14:tracePt t="63733" x="7081838" y="5394325"/>
          <p14:tracePt t="63775" x="7081838" y="5384800"/>
          <p14:tracePt t="63783" x="7062788" y="5375275"/>
          <p14:tracePt t="63792" x="7045325" y="5357813"/>
          <p14:tracePt t="63800" x="6973888" y="5330825"/>
          <p14:tracePt t="63817" x="6919913" y="5322888"/>
          <p14:tracePt t="63834" x="6894513" y="5322888"/>
          <p14:tracePt t="63850" x="6840538" y="5322888"/>
          <p14:tracePt t="63867" x="6804025" y="5322888"/>
          <p14:tracePt t="63883" x="6777038" y="5322888"/>
          <p14:tracePt t="63918" x="6769100" y="5322888"/>
          <p14:tracePt t="63939" x="6759575" y="5322888"/>
          <p14:tracePt t="63968" x="6751638" y="5322888"/>
          <p14:tracePt t="63988" x="6742113" y="5322888"/>
          <p14:tracePt t="64008" x="6732588" y="5322888"/>
          <p14:tracePt t="64068" x="6724650" y="5322888"/>
          <p14:tracePt t="64253" x="6724650" y="5330825"/>
          <p14:tracePt t="64263" x="6724650" y="5340350"/>
          <p14:tracePt t="64271" x="6732588" y="5357813"/>
          <p14:tracePt t="64283" x="6732588" y="5367338"/>
          <p14:tracePt t="64300" x="6742113" y="5367338"/>
          <p14:tracePt t="64317" x="6742113" y="5384800"/>
          <p14:tracePt t="64334" x="6742113" y="5394325"/>
          <p14:tracePt t="64350" x="6742113" y="5402263"/>
          <p14:tracePt t="64367" x="6742113" y="5411788"/>
          <p14:tracePt t="64383" x="6742113" y="5419725"/>
          <p14:tracePt t="64400" x="6742113" y="5429250"/>
          <p14:tracePt t="64439" x="6742113" y="5438775"/>
          <p14:tracePt t="64476" x="6742113" y="5446713"/>
          <p14:tracePt t="64496" x="6742113" y="5456238"/>
          <p14:tracePt t="64525" x="6742113" y="5465763"/>
          <p14:tracePt t="64535" x="6742113" y="5473700"/>
          <p14:tracePt t="64555" x="6742113" y="5483225"/>
          <p14:tracePt t="64583" x="6732588" y="5491163"/>
          <p14:tracePt t="64593" x="6732588" y="5500688"/>
          <p14:tracePt t="64600" x="6732588" y="5510213"/>
          <p14:tracePt t="64668" x="6732588" y="5518150"/>
          <p14:tracePt t="64879" x="6732588" y="5510213"/>
          <p14:tracePt t="64937" x="6732588" y="5500688"/>
          <p14:tracePt t="64966" x="6732588" y="5491163"/>
          <p14:tracePt t="65005" x="6732588" y="5483225"/>
          <p14:tracePt t="65020" x="6732588" y="5473700"/>
          <p14:tracePt t="65033" x="6732588" y="5456238"/>
          <p14:tracePt t="65050" x="6742113" y="5456238"/>
          <p14:tracePt t="65067" x="6742113" y="5446713"/>
          <p14:tracePt t="65083" x="6751638" y="5438775"/>
          <p14:tracePt t="65100" x="6759575" y="5429250"/>
          <p14:tracePt t="65133" x="6769100" y="5419725"/>
          <p14:tracePt t="65134" x="6777038" y="5419725"/>
          <p14:tracePt t="65170" x="6786563" y="5411788"/>
          <p14:tracePt t="65170" x="6796088" y="5411788"/>
          <p14:tracePt t="65183" x="6823075" y="5402263"/>
          <p14:tracePt t="65200" x="6848475" y="5402263"/>
          <p14:tracePt t="65217" x="6902450" y="5384800"/>
          <p14:tracePt t="65233" x="6938963" y="5375275"/>
          <p14:tracePt t="65250" x="6956425" y="5375275"/>
          <p14:tracePt t="65267" x="6991350" y="5367338"/>
          <p14:tracePt t="65283" x="7018338" y="5367338"/>
          <p14:tracePt t="65300" x="7037388" y="5367338"/>
          <p14:tracePt t="65316" x="7072313" y="5367338"/>
          <p14:tracePt t="65334" x="7099300" y="5367338"/>
          <p14:tracePt t="65350" x="7143750" y="5367338"/>
          <p14:tracePt t="65367" x="7153275" y="5367338"/>
          <p14:tracePt t="65383" x="7188200" y="5367338"/>
          <p14:tracePt t="65400" x="7224713" y="5367338"/>
          <p14:tracePt t="65417" x="7232650" y="5367338"/>
          <p14:tracePt t="65433" x="7277100" y="5367338"/>
          <p14:tracePt t="65450" x="7304088" y="5367338"/>
          <p14:tracePt t="65466" x="7323138" y="5367338"/>
          <p14:tracePt t="65483" x="7348538" y="5367338"/>
          <p14:tracePt t="65500" x="7367588" y="5367338"/>
          <p14:tracePt t="65517" x="7385050" y="5367338"/>
          <p14:tracePt t="65553" x="7394575" y="5367338"/>
          <p14:tracePt t="65825" x="7394575" y="5357813"/>
          <p14:tracePt t="65873" x="7394575" y="5348288"/>
          <p14:tracePt t="65922" x="7394575" y="5340350"/>
          <p14:tracePt t="65952" x="7394575" y="5330825"/>
          <p14:tracePt t="65991" x="7394575" y="5322888"/>
          <p14:tracePt t="66001" x="7394575" y="5303838"/>
          <p14:tracePt t="66017" x="7412038" y="5259388"/>
          <p14:tracePt t="66033" x="7412038" y="5251450"/>
          <p14:tracePt t="66050" x="7429500" y="5214938"/>
          <p14:tracePt t="66066" x="7429500" y="5197475"/>
          <p14:tracePt t="66139" x="7429500" y="5187950"/>
          <p14:tracePt t="66159" x="7429500" y="5180013"/>
          <p14:tracePt t="66169" x="7439025" y="5160963"/>
          <p14:tracePt t="66170" x="7446963" y="5143500"/>
          <p14:tracePt t="66183" x="7473950" y="5081588"/>
          <p14:tracePt t="66200" x="7483475" y="5045075"/>
          <p14:tracePt t="66216" x="7518400" y="4973638"/>
          <p14:tracePt t="66234" x="7537450" y="4938713"/>
          <p14:tracePt t="66250" x="7545388" y="4919663"/>
          <p14:tracePt t="66325" x="7554913" y="4919663"/>
          <p14:tracePt t="66334" x="7572375" y="4956175"/>
          <p14:tracePt t="66350" x="7589838" y="5010150"/>
          <p14:tracePt t="66366" x="7599363" y="5027613"/>
          <p14:tracePt t="66383" x="7608888" y="5037138"/>
          <p14:tracePt t="66399" x="7608888" y="5045075"/>
          <p14:tracePt t="66442" x="7608888" y="5054600"/>
          <p14:tracePt t="66472" x="7616825" y="5054600"/>
          <p14:tracePt t="66501" x="7626350" y="5054600"/>
          <p14:tracePt t="66517" x="7634288" y="5054600"/>
          <p14:tracePt t="66533" x="7653338" y="5054600"/>
          <p14:tracePt t="66549" x="7653338" y="5045075"/>
          <p14:tracePt t="66566" x="7661275" y="5027613"/>
          <p14:tracePt t="66583" x="7680325" y="5000625"/>
          <p14:tracePt t="66617" x="7688263" y="4991100"/>
          <p14:tracePt t="66617" x="7697788" y="4991100"/>
          <p14:tracePt t="66652" x="7697788" y="4983163"/>
          <p14:tracePt t="66653" x="7705725" y="4983163"/>
          <p14:tracePt t="66695" x="7715250" y="4983163"/>
          <p14:tracePt t="66705" x="7724775" y="4983163"/>
          <p14:tracePt t="66735" x="7724775" y="4991100"/>
          <p14:tracePt t="66736" x="7732713" y="5000625"/>
          <p14:tracePt t="66750" x="7742238" y="5037138"/>
          <p14:tracePt t="66766" x="7742238" y="5045075"/>
          <p14:tracePt t="66803" x="7742238" y="5054600"/>
          <p14:tracePt t="66833" x="7742238" y="5062538"/>
          <p14:tracePt t="66872" x="7751763" y="5062538"/>
          <p14:tracePt t="66950" x="7759700" y="5062538"/>
          <p14:tracePt t="66989" x="7759700" y="5072063"/>
          <p14:tracePt t="66999" x="7769225" y="5072063"/>
          <p14:tracePt t="67016" x="7777163" y="5081588"/>
          <p14:tracePt t="67016" x="7786688" y="5108575"/>
          <p14:tracePt t="67033" x="7796213" y="5143500"/>
          <p14:tracePt t="67049" x="7796213" y="5160963"/>
          <p14:tracePt t="67066" x="7813675" y="5187950"/>
          <p14:tracePt t="67106" x="7813675" y="5197475"/>
          <p14:tracePt t="67116" x="7813675" y="5205413"/>
          <p14:tracePt t="67153" x="7813675" y="5214938"/>
          <p14:tracePt t="67399" x="7813675" y="5205413"/>
          <p14:tracePt t="67400" x="7804150" y="5197475"/>
          <p14:tracePt t="67419" x="7786688" y="5197475"/>
          <p14:tracePt t="67433" x="7759700" y="5180013"/>
          <p14:tracePt t="67449" x="7751763" y="5180013"/>
          <p14:tracePt t="67488" x="7742238" y="5180013"/>
          <p14:tracePt t="67489" x="7732713" y="5170488"/>
          <p14:tracePt t="67517" x="7724775" y="5170488"/>
          <p14:tracePt t="67537" x="7724775" y="5160963"/>
          <p14:tracePt t="67549" x="7715250" y="5160963"/>
          <p14:tracePt t="67550" x="7688263" y="5153025"/>
          <p14:tracePt t="67566" x="7680325" y="5153025"/>
          <p14:tracePt t="67583" x="7661275" y="5153025"/>
          <p14:tracePt t="67599" x="7643813" y="5153025"/>
          <p14:tracePt t="67616" x="7634288" y="5153025"/>
          <p14:tracePt t="67655" x="7626350" y="5143500"/>
          <p14:tracePt t="67663" x="7616825" y="5143500"/>
          <p14:tracePt t="67712" x="7608888" y="5143500"/>
          <p14:tracePt t="67762" x="7608888" y="5133975"/>
          <p14:tracePt t="67810" x="7608888" y="5126038"/>
          <p14:tracePt t="67867" x="7608888" y="5116513"/>
          <p14:tracePt t="67926" x="7608888" y="5108575"/>
          <p14:tracePt t="67965" x="7608888" y="5099050"/>
          <p14:tracePt t="67969" x="7608888" y="5089525"/>
          <p14:tracePt t="67982" x="7608888" y="5081588"/>
          <p14:tracePt t="68024" x="7608888" y="5072063"/>
          <p14:tracePt t="68034" x="7608888" y="5062538"/>
          <p14:tracePt t="68064" x="7608888" y="5054600"/>
          <p14:tracePt t="68124" x="7608888" y="5045075"/>
          <p14:tracePt t="68348" x="7608888" y="5054600"/>
          <p14:tracePt t="68406" x="7608888" y="5062538"/>
          <p14:tracePt t="68620" x="7608888" y="5054600"/>
          <p14:tracePt t="68669" x="7608888" y="5045075"/>
          <p14:tracePt t="68688" x="7608888" y="5027613"/>
          <p14:tracePt t="68699" x="7616825" y="5018088"/>
          <p14:tracePt t="68699" x="7616825" y="5000625"/>
          <p14:tracePt t="68715" x="7634288" y="4965700"/>
          <p14:tracePt t="68733" x="7643813" y="4929188"/>
          <p14:tracePt t="68749" x="7643813" y="4911725"/>
          <p14:tracePt t="68766" x="7653338" y="4911725"/>
          <p14:tracePt t="68783" x="7653338" y="4894263"/>
          <p14:tracePt t="68827" x="7653338" y="4884738"/>
          <p14:tracePt t="68886" x="7653338" y="4875213"/>
          <p14:tracePt t="69022" x="7653338" y="4867275"/>
          <p14:tracePt t="69042" x="7653338" y="4857750"/>
          <p14:tracePt t="69070" x="7661275" y="4857750"/>
          <p14:tracePt t="69161" x="7670800" y="4857750"/>
          <p14:tracePt t="69284" x="7680325" y="4857750"/>
          <p14:tracePt t="69413" x="7688263" y="4848225"/>
          <p14:tracePt t="69432" x="7697788" y="4848225"/>
          <p14:tracePt t="69590" x="7697788" y="4840288"/>
          <p14:tracePt t="69630" x="7697788" y="4830763"/>
          <p14:tracePt t="69676" x="7705725" y="4822825"/>
          <p14:tracePt t="69685" x="7705725" y="4813300"/>
          <p14:tracePt t="69699" x="7705725" y="4803775"/>
          <p14:tracePt t="69716" x="7715250" y="4776788"/>
          <p14:tracePt t="69732" x="7715250" y="4759325"/>
          <p14:tracePt t="69749" x="7724775" y="4741863"/>
          <p14:tracePt t="69765" x="7724775" y="4724400"/>
          <p14:tracePt t="69782" x="7724775" y="4705350"/>
          <p14:tracePt t="69799" x="7724775" y="4687888"/>
          <p14:tracePt t="69815" x="7724775" y="4679950"/>
          <p14:tracePt t="69832" x="7724775" y="4670425"/>
          <p14:tracePt t="69873" x="7724775" y="4660900"/>
          <p14:tracePt t="69900" x="7724775" y="4652963"/>
          <p14:tracePt t="70371" x="7724775" y="4660900"/>
          <p14:tracePt t="70439" x="7724775" y="4670425"/>
          <p14:tracePt t="70468" x="7724775" y="4679950"/>
          <p14:tracePt t="70497" x="7724775" y="4697413"/>
          <p14:tracePt t="70515" x="7724775" y="4705350"/>
          <p14:tracePt t="70515" x="7724775" y="4714875"/>
          <p14:tracePt t="70517" x="7724775" y="4732338"/>
          <p14:tracePt t="70532" x="7724775" y="4741863"/>
          <p14:tracePt t="70548" x="7724775" y="4751388"/>
          <p14:tracePt t="70565" x="7724775" y="4759325"/>
          <p14:tracePt t="70582" x="7724775" y="4768850"/>
          <p14:tracePt t="70598" x="7724775" y="4786313"/>
          <p14:tracePt t="70615" x="7742238" y="4840288"/>
          <p14:tracePt t="70632" x="7751763" y="4929188"/>
          <p14:tracePt t="70649" x="7759700" y="5010150"/>
          <p14:tracePt t="70665" x="7759700" y="5045075"/>
          <p14:tracePt t="70682" x="7759700" y="5062538"/>
          <p14:tracePt t="70698" x="7759700" y="5081588"/>
          <p14:tracePt t="70715" x="7759700" y="5089525"/>
          <p14:tracePt t="70761" x="7759700" y="5099050"/>
          <p14:tracePt t="70765" x="7759700" y="5108575"/>
          <p14:tracePt t="70782" x="7759700" y="5116513"/>
          <p14:tracePt t="70820" x="7759700" y="5126038"/>
          <p14:tracePt t="70851" x="7759700" y="5133975"/>
          <p14:tracePt t="72129" x="7751763" y="5133975"/>
          <p14:tracePt t="72158" x="7742238" y="5133975"/>
          <p14:tracePt t="72209" x="7732713" y="5133975"/>
          <p14:tracePt t="72267" x="7724775" y="5133975"/>
          <p14:tracePt t="72297" x="7715250" y="5133975"/>
          <p14:tracePt t="72355" x="7715250" y="5143500"/>
          <p14:tracePt t="72423" x="7715250" y="5153025"/>
          <p14:tracePt t="72433" x="7724775" y="5180013"/>
          <p14:tracePt t="72448" x="7742238" y="5187950"/>
          <p14:tracePt t="72465" x="7751763" y="5197475"/>
          <p14:tracePt t="72511" x="7759700" y="5197475"/>
          <p14:tracePt t="72521" x="7769225" y="5205413"/>
          <p14:tracePt t="72531" x="7777163" y="5205413"/>
          <p14:tracePt t="72548" x="7777163" y="5214938"/>
          <p14:tracePt t="72565" x="7786688" y="5214938"/>
          <p14:tracePt t="72601" x="7796213" y="5214938"/>
          <p14:tracePt t="72617" x="7804150" y="5214938"/>
          <p14:tracePt t="72676" x="7813675" y="5214938"/>
          <p14:tracePt t="7310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</a:t>
            </a:r>
            <a:r>
              <a:rPr lang="en-US" dirty="0"/>
              <a:t>d</a:t>
            </a:r>
            <a:r>
              <a:rPr lang="en-US" dirty="0" smtClean="0"/>
              <a:t>istribution feeders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endParaRPr lang="en-US" dirty="0" smtClean="0"/>
          </a:p>
          <a:p>
            <a:r>
              <a:rPr lang="en-US" dirty="0" smtClean="0"/>
              <a:t>Examples of the various vehicles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d</a:t>
            </a:r>
            <a:r>
              <a:rPr lang="en-US" dirty="0" smtClean="0"/>
              <a:t>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5"/>
    </mc:Choice>
    <mc:Fallback xmlns="">
      <p:transition spd="slow" advTm="4067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Electric vehicles </a:t>
            </a:r>
            <a:r>
              <a:rPr lang="en-US" dirty="0" smtClean="0"/>
              <a:t>were in existence  </a:t>
            </a:r>
            <a:r>
              <a:rPr lang="en-US" dirty="0"/>
              <a:t>as early as </a:t>
            </a:r>
            <a:r>
              <a:rPr lang="en-US" dirty="0" smtClean="0"/>
              <a:t>the 1830’s</a:t>
            </a:r>
            <a:endParaRPr lang="en-US" dirty="0"/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Before the proliferation of gasoline powered automobiles it was not clear which technology would become the dominate form of transportation.</a:t>
            </a:r>
          </a:p>
          <a:p>
            <a:endParaRPr lang="en-US" dirty="0" smtClean="0"/>
          </a:p>
          <a:p>
            <a:r>
              <a:rPr lang="en-US" dirty="0" smtClean="0"/>
              <a:t>In the 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century</a:t>
            </a:r>
            <a:r>
              <a:rPr lang="en-US" dirty="0"/>
              <a:t> </a:t>
            </a:r>
            <a:r>
              <a:rPr lang="en-US" dirty="0" smtClean="0"/>
              <a:t>electric vehicles while not the mainstream were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8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2"/>
    </mc:Choice>
    <mc:Fallback xmlns="">
      <p:transition spd="slow" advTm="11647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range.</a:t>
            </a:r>
          </a:p>
          <a:p>
            <a:pPr lvl="2"/>
            <a:r>
              <a:rPr lang="en-US" dirty="0" smtClean="0"/>
              <a:t>Mass production made cheaper gas engines (Henry Ford).</a:t>
            </a:r>
          </a:p>
          <a:p>
            <a:pPr lvl="2"/>
            <a:r>
              <a:rPr lang="en-US" dirty="0" smtClean="0"/>
              <a:t>Discovery of crude oil deposits in Texas made gasoline cheaper.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7"/>
    </mc:Choice>
    <mc:Fallback xmlns="">
      <p:transition spd="slow" advTm="11440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68"/>
    </mc:Choice>
    <mc:Fallback xmlns="">
      <p:transition spd="slow" advTm="110368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3"/>
    </mc:Choice>
    <mc:Fallback xmlns="">
      <p:transition spd="slow" advTm="13383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only chargeable via regenerative braking and combustion engine.</a:t>
            </a:r>
          </a:p>
          <a:p>
            <a:endParaRPr lang="en-US" dirty="0" smtClean="0"/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(plug).</a:t>
            </a:r>
          </a:p>
          <a:p>
            <a:endParaRPr lang="en-US" dirty="0" smtClean="0"/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engine.</a:t>
            </a:r>
          </a:p>
          <a:p>
            <a:pPr lvl="1"/>
            <a:r>
              <a:rPr lang="en-US" dirty="0" smtClean="0"/>
              <a:t>Battery chargeable via regenerative braking and external electrical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76"/>
    </mc:Choice>
    <mc:Fallback xmlns="">
      <p:transition spd="slow" advTm="126676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46"/>
    </mc:Choice>
    <mc:Fallback xmlns="">
      <p:transition spd="slow" advTm="7224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9"/>
    </mc:Choice>
    <mc:Fallback xmlns="">
      <p:transition spd="slow" advTm="5451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504" x="4438650" y="3446463"/>
          <p14:tracePt t="17535" x="4268788" y="3517900"/>
          <p14:tracePt t="17545" x="4152900" y="3571875"/>
          <p14:tracePt t="17559" x="4027488" y="3633788"/>
          <p14:tracePt t="17576" x="3660775" y="3857625"/>
          <p14:tracePt t="17578" x="3482975" y="3973513"/>
          <p14:tracePt t="17593" x="3143250" y="4232275"/>
          <p14:tracePt t="17609" x="2822575" y="4446588"/>
          <p14:tracePt t="17626" x="2687638" y="4545013"/>
          <p14:tracePt t="17643" x="2465388" y="4705350"/>
          <p14:tracePt t="17659" x="2268538" y="4830763"/>
          <p14:tracePt t="17676" x="2125663" y="4938713"/>
          <p14:tracePt t="17692" x="2062163" y="4983163"/>
          <p14:tracePt t="17709" x="1973263" y="5081588"/>
          <p14:tracePt t="17726" x="1919288" y="5126038"/>
          <p14:tracePt t="17743" x="1911350" y="5126038"/>
          <p14:tracePt t="17759" x="1901825" y="5133975"/>
          <p14:tracePt t="17776" x="1901825" y="5180013"/>
          <p14:tracePt t="17793" x="1919288" y="5303838"/>
          <p14:tracePt t="17809" x="1928813" y="5402263"/>
          <p14:tracePt t="17826" x="1982788" y="5599113"/>
          <p14:tracePt t="17842" x="2027238" y="5803900"/>
          <p14:tracePt t="17860" x="2054225" y="5875338"/>
          <p14:tracePt t="17876" x="2143125" y="6010275"/>
          <p14:tracePt t="17893" x="2232025" y="6072188"/>
          <p14:tracePt t="17909" x="2374900" y="6054725"/>
          <p14:tracePt t="17926" x="2446338" y="6000750"/>
          <p14:tracePt t="17943" x="2581275" y="5894388"/>
          <p14:tracePt t="17959" x="2670175" y="5813425"/>
          <p14:tracePt t="17976" x="2687638" y="5795963"/>
          <p14:tracePt t="17992" x="2697163" y="5768975"/>
          <p14:tracePt t="18010" x="2697163" y="5732463"/>
          <p14:tracePt t="18026" x="2670175" y="5705475"/>
          <p14:tracePt t="18043" x="2616200" y="5643563"/>
          <p14:tracePt t="18059" x="2544763" y="5608638"/>
          <p14:tracePt t="18076" x="2482850" y="5581650"/>
          <p14:tracePt t="18093" x="2455863" y="5581650"/>
          <p14:tracePt t="18109" x="2428875" y="5581650"/>
          <p14:tracePt t="18109" x="2411413" y="5581650"/>
          <p14:tracePt t="18126" x="2384425" y="5581650"/>
          <p14:tracePt t="18142" x="2357438" y="5599113"/>
          <p14:tracePt t="18159" x="2330450" y="5616575"/>
          <p14:tracePt t="18176" x="2303463" y="5680075"/>
          <p14:tracePt t="18193" x="2286000" y="5732463"/>
          <p14:tracePt t="18209" x="2268538" y="5867400"/>
          <p14:tracePt t="18226" x="2276475" y="6054725"/>
          <p14:tracePt t="18242" x="2366963" y="6224588"/>
          <p14:tracePt t="18259" x="2419350" y="6286500"/>
          <p14:tracePt t="18276" x="2527300" y="6348413"/>
          <p14:tracePt t="18292" x="2633663" y="6348413"/>
          <p14:tracePt t="18309" x="2741613" y="6286500"/>
          <p14:tracePt t="18326" x="2786063" y="6232525"/>
          <p14:tracePt t="18342" x="2847975" y="6116638"/>
          <p14:tracePt t="18359" x="2901950" y="5973763"/>
          <p14:tracePt t="18376" x="2911475" y="5884863"/>
          <p14:tracePt t="18392" x="2919413" y="5688013"/>
          <p14:tracePt t="18409" x="2911475" y="5527675"/>
          <p14:tracePt t="18425" x="2884488" y="5465763"/>
          <p14:tracePt t="18442" x="2840038" y="5384800"/>
          <p14:tracePt t="18459" x="2786063" y="5322888"/>
          <p14:tracePt t="18475" x="2751138" y="5313363"/>
          <p14:tracePt t="18493" x="2679700" y="5286375"/>
          <p14:tracePt t="18509" x="2625725" y="5268913"/>
          <p14:tracePt t="18526" x="2589213" y="5268913"/>
          <p14:tracePt t="18542" x="2571750" y="5268913"/>
          <p14:tracePt t="18559" x="2544763" y="5268913"/>
          <p14:tracePt t="18576" x="2527300" y="5268913"/>
          <p14:tracePt t="18611" x="2517775" y="5268913"/>
          <p14:tracePt t="18629" x="2517775" y="5276850"/>
          <p14:tracePt t="18637" x="2509838" y="5286375"/>
          <p14:tracePt t="18642" x="2500313" y="5313363"/>
          <p14:tracePt t="18659" x="2473325" y="5419725"/>
          <p14:tracePt t="18676" x="2465388" y="5554663"/>
          <p14:tracePt t="18692" x="2465388" y="5688013"/>
          <p14:tracePt t="18709" x="2473325" y="5741988"/>
          <p14:tracePt t="18725" x="2500313" y="5822950"/>
          <p14:tracePt t="18742" x="2527300" y="5867400"/>
          <p14:tracePt t="18759" x="2536825" y="5875338"/>
          <p14:tracePt t="18775" x="2571750" y="5894388"/>
          <p14:tracePt t="18792" x="2589213" y="5894388"/>
          <p14:tracePt t="18809" x="2625725" y="5884863"/>
          <p14:tracePt t="18826" x="2643188" y="5875338"/>
          <p14:tracePt t="18842" x="2652713" y="5867400"/>
          <p14:tracePt t="18859" x="2660650" y="5857875"/>
          <p14:tracePt t="18876" x="2670175" y="5848350"/>
          <p14:tracePt t="18892" x="2670175" y="5840413"/>
          <p14:tracePt t="18909" x="2679700" y="5830888"/>
          <p14:tracePt t="18925" x="2679700" y="5803900"/>
          <p14:tracePt t="18942" x="2670175" y="5795963"/>
          <p14:tracePt t="18959" x="2660650" y="5776913"/>
          <p14:tracePt t="18976" x="2660650" y="5768975"/>
          <p14:tracePt t="18992" x="2652713" y="5768975"/>
          <p14:tracePt t="19009" x="2633663" y="5759450"/>
          <p14:tracePt t="19026" x="2625725" y="5759450"/>
          <p14:tracePt t="19042" x="2616200" y="5751513"/>
          <p14:tracePt t="19079" x="2608263" y="5751513"/>
          <p14:tracePt t="19140" x="2598738" y="5751513"/>
          <p14:tracePt t="19245" x="2598738" y="5741988"/>
          <p14:tracePt t="19314" x="2598738" y="5732463"/>
          <p14:tracePt t="19324" x="2608263" y="5732463"/>
          <p14:tracePt t="19324" x="2616200" y="5732463"/>
          <p14:tracePt t="19343" x="2633663" y="5724525"/>
          <p14:tracePt t="19344" x="2643188" y="5724525"/>
          <p14:tracePt t="19359" x="2670175" y="5705475"/>
          <p14:tracePt t="19375" x="2687638" y="5705475"/>
          <p14:tracePt t="19392" x="2705100" y="5697538"/>
          <p14:tracePt t="19409" x="2714625" y="5697538"/>
          <p14:tracePt t="19426" x="2724150" y="5697538"/>
          <p14:tracePt t="19442" x="2741613" y="5688013"/>
          <p14:tracePt t="19488" x="2751138" y="5688013"/>
          <p14:tracePt t="19509" x="2759075" y="5688013"/>
          <p14:tracePt t="2108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6"/>
    </mc:Choice>
    <mc:Fallback xmlns="">
      <p:transition spd="slow" advTm="364016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2"/>
    </mc:Choice>
    <mc:Fallback xmlns="">
      <p:transition spd="slow" advTm="49432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536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2015 numbers and Chevy Volt battery sizes are used, the grid ideally has access to almost 8 GWh of storage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small fraction of this is a significant resource for the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27"/>
    </mc:Choice>
    <mc:Fallback xmlns="">
      <p:transition spd="slow" advTm="15812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represent a new load at the distribution level and this can cause operational issues.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dirty="0" smtClean="0"/>
              <a:t>an additional load equivalent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extra hot water heater in the </a:t>
            </a:r>
            <a:r>
              <a:rPr lang="en-US" dirty="0" smtClean="0"/>
              <a:t>house.</a:t>
            </a:r>
            <a:endParaRPr lang="en-US" dirty="0"/>
          </a:p>
          <a:p>
            <a:pPr lvl="1"/>
            <a:r>
              <a:rPr lang="en-US" dirty="0"/>
              <a:t>Level 1 Charging – 120 VAC @ 16 A = 1.92 kW</a:t>
            </a:r>
          </a:p>
          <a:p>
            <a:pPr lvl="1"/>
            <a:r>
              <a:rPr lang="en-US" dirty="0"/>
              <a:t>Level 2 Charging – 240 VAC @ 32 A = 7.68 kW</a:t>
            </a:r>
          </a:p>
          <a:p>
            <a:pPr marL="51435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           240 </a:t>
            </a:r>
            <a:r>
              <a:rPr lang="en-US" dirty="0"/>
              <a:t>VAC @ 80 A = 19.2 kW</a:t>
            </a:r>
          </a:p>
          <a:p>
            <a:endParaRPr lang="en-US" dirty="0" smtClean="0"/>
          </a:p>
          <a:p>
            <a:r>
              <a:rPr lang="en-US" dirty="0" smtClean="0"/>
              <a:t>Operational system effects include:</a:t>
            </a:r>
          </a:p>
          <a:p>
            <a:pPr lvl="1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Potential to overload distribution transformers</a:t>
            </a:r>
          </a:p>
          <a:p>
            <a:pPr lvl="1"/>
            <a:r>
              <a:rPr lang="en-US" dirty="0" smtClean="0"/>
              <a:t>Possible peak generation issues</a:t>
            </a:r>
          </a:p>
          <a:p>
            <a:endParaRPr lang="en-US" dirty="0" smtClean="0"/>
          </a:p>
          <a:p>
            <a:r>
              <a:rPr lang="en-US" dirty="0" smtClean="0"/>
              <a:t>Potential solutions include:</a:t>
            </a:r>
          </a:p>
          <a:p>
            <a:pPr lvl="1"/>
            <a:r>
              <a:rPr lang="en-US" dirty="0" smtClean="0"/>
              <a:t>Time-of-use rates for charging</a:t>
            </a:r>
          </a:p>
          <a:p>
            <a:pPr lvl="1"/>
            <a:r>
              <a:rPr lang="en-US" dirty="0" smtClean="0"/>
              <a:t>Deferred (timer-based) charging</a:t>
            </a:r>
          </a:p>
          <a:p>
            <a:pPr lvl="1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1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43"/>
    </mc:Choice>
    <mc:Fallback xmlns="">
      <p:transition spd="slow" advTm="182143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4"/>
    </mc:Choice>
    <mc:Fallback xmlns="">
      <p:transition spd="slow" advTm="6629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59"/>
    </mc:Choice>
    <mc:Fallback xmlns="">
      <p:transition spd="slow" advTm="18815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9464" x="6224588" y="2955925"/>
          <p14:tracePt t="69482" x="6242050" y="2946400"/>
          <p14:tracePt t="69483" x="6251575" y="2946400"/>
          <p14:tracePt t="69487" x="6259513" y="2946400"/>
          <p14:tracePt t="69502" x="6276975" y="2938463"/>
          <p14:tracePt t="69542" x="6286500" y="2938463"/>
          <p14:tracePt t="69571" x="6296025" y="2938463"/>
          <p14:tracePt t="69622" x="6303963" y="2938463"/>
          <p14:tracePt t="69636" x="6303963" y="2928938"/>
          <p14:tracePt t="69637" x="6323013" y="2919413"/>
          <p14:tracePt t="69652" x="6330950" y="2919413"/>
          <p14:tracePt t="69669" x="6357938" y="2919413"/>
          <p14:tracePt t="69686" x="6384925" y="2919413"/>
          <p14:tracePt t="69703" x="6394450" y="2919413"/>
          <p14:tracePt t="69719" x="6411913" y="2919413"/>
          <p14:tracePt t="69736" x="6438900" y="2919413"/>
          <p14:tracePt t="69752" x="6446838" y="2919413"/>
          <p14:tracePt t="69769" x="6473825" y="2919413"/>
          <p14:tracePt t="69785" x="6491288" y="2919413"/>
          <p14:tracePt t="69802" x="6527800" y="2919413"/>
          <p14:tracePt t="69819" x="6537325" y="2919413"/>
          <p14:tracePt t="69836" x="6589713" y="2919413"/>
          <p14:tracePt t="69853" x="6643688" y="2919413"/>
          <p14:tracePt t="69869" x="6697663" y="2919413"/>
          <p14:tracePt t="69886" x="6715125" y="2919413"/>
          <p14:tracePt t="69902" x="6751638" y="2919413"/>
          <p14:tracePt t="69919" x="6786563" y="2919413"/>
          <p14:tracePt t="69935" x="6813550" y="2919413"/>
          <p14:tracePt t="69972" x="6823075" y="2919413"/>
          <p14:tracePt t="70012" x="6831013" y="2919413"/>
          <p14:tracePt t="70131" x="6796088" y="2919413"/>
          <p14:tracePt t="70139" x="6751638" y="2938463"/>
          <p14:tracePt t="70149" x="6697663" y="2955925"/>
          <p14:tracePt t="70154" x="6589713" y="2965450"/>
          <p14:tracePt t="70169" x="6527800" y="2982913"/>
          <p14:tracePt t="70185" x="6384925" y="3009900"/>
          <p14:tracePt t="70202" x="6276975" y="3036888"/>
          <p14:tracePt t="70219" x="6232525" y="3044825"/>
          <p14:tracePt t="70235" x="6161088" y="3054350"/>
          <p14:tracePt t="70253" x="6116638" y="3062288"/>
          <p14:tracePt t="70269" x="6108700" y="3062288"/>
          <p14:tracePt t="70286" x="6099175" y="3062288"/>
          <p14:tracePt t="70302" x="6089650" y="3062288"/>
          <p14:tracePt t="70411" x="6099175" y="3062288"/>
          <p14:tracePt t="70419" x="6170613" y="3071813"/>
          <p14:tracePt t="70436" x="6296025" y="3071813"/>
          <p14:tracePt t="70452" x="6367463" y="3071813"/>
          <p14:tracePt t="70469" x="6527800" y="3071813"/>
          <p14:tracePt t="70485" x="6697663" y="3071813"/>
          <p14:tracePt t="70502" x="6769100" y="3071813"/>
          <p14:tracePt t="70519" x="6875463" y="3071813"/>
          <p14:tracePt t="70535" x="6965950" y="3071813"/>
          <p14:tracePt t="70552" x="7000875" y="3071813"/>
          <p14:tracePt t="70569" x="7045325" y="3071813"/>
          <p14:tracePt t="70586" x="7062788" y="3071813"/>
          <p14:tracePt t="70602" x="7081838" y="3071813"/>
          <p14:tracePt t="71351" x="7072313" y="3062288"/>
          <p14:tracePt t="71369" x="7045325" y="3044825"/>
          <p14:tracePt t="71385" x="6956425" y="3009900"/>
          <p14:tracePt t="71386" x="6840538" y="2973388"/>
          <p14:tracePt t="71402" x="6796088" y="2946400"/>
          <p14:tracePt t="71418" x="6616700" y="2847975"/>
          <p14:tracePt t="71452" x="6554788" y="2822575"/>
          <p14:tracePt t="71469" x="6527800" y="2795588"/>
          <p14:tracePt t="71485" x="6465888" y="2768600"/>
          <p14:tracePt t="71502" x="6402388" y="2724150"/>
          <p14:tracePt t="71519" x="6375400" y="2714625"/>
          <p14:tracePt t="71535" x="6323013" y="2660650"/>
          <p14:tracePt t="71552" x="6251575" y="2608263"/>
          <p14:tracePt t="71568" x="6180138" y="2544763"/>
          <p14:tracePt t="71585" x="6089650" y="2482850"/>
          <p14:tracePt t="71602" x="6045200" y="2446338"/>
          <p14:tracePt t="71619" x="5983288" y="2393950"/>
          <p14:tracePt t="71635" x="5938838" y="2357438"/>
          <p14:tracePt t="71652" x="5929313" y="2347913"/>
          <p14:tracePt t="71669" x="5919788" y="2339975"/>
          <p14:tracePt t="71685" x="5911850" y="2330450"/>
          <p14:tracePt t="71741" x="5911850" y="2322513"/>
          <p14:tracePt t="71751" x="5911850" y="2312988"/>
          <p14:tracePt t="71790" x="5911850" y="2303463"/>
          <p14:tracePt t="71801" x="5911850" y="2286000"/>
          <p14:tracePt t="71810" x="5911850" y="2268538"/>
          <p14:tracePt t="71819" x="5919788" y="2224088"/>
          <p14:tracePt t="71835" x="5946775" y="2170113"/>
          <p14:tracePt t="71852" x="5946775" y="2160588"/>
          <p14:tracePt t="71869" x="5946775" y="2143125"/>
          <p14:tracePt t="71885" x="5956300" y="2133600"/>
          <p14:tracePt t="71902" x="5965825" y="2133600"/>
          <p14:tracePt t="71918" x="5983288" y="2143125"/>
          <p14:tracePt t="71935" x="6000750" y="2187575"/>
          <p14:tracePt t="71952" x="6018213" y="2214563"/>
          <p14:tracePt t="71969" x="6027738" y="2224088"/>
          <p14:tracePt t="71985" x="6045200" y="2232025"/>
          <p14:tracePt t="72002" x="6089650" y="2232025"/>
          <p14:tracePt t="72018" x="6143625" y="2197100"/>
          <p14:tracePt t="72035" x="6161088" y="2160588"/>
          <p14:tracePt t="72051" x="6197600" y="2125663"/>
          <p14:tracePt t="72068" x="6232525" y="2089150"/>
          <p14:tracePt t="72085" x="6259513" y="2081213"/>
          <p14:tracePt t="72102" x="6276975" y="2081213"/>
          <p14:tracePt t="72118" x="6340475" y="2108200"/>
          <p14:tracePt t="72135" x="6384925" y="2143125"/>
          <p14:tracePt t="72151" x="6419850" y="2160588"/>
          <p14:tracePt t="72168" x="6473825" y="2170113"/>
          <p14:tracePt t="72185" x="6510338" y="2170113"/>
          <p14:tracePt t="72202" x="6518275" y="2160588"/>
          <p14:tracePt t="72218" x="6537325" y="2152650"/>
          <p14:tracePt t="72235" x="6545263" y="2143125"/>
          <p14:tracePt t="72279" x="6554788" y="2143125"/>
          <p14:tracePt t="72541" x="6554788" y="2133600"/>
          <p14:tracePt t="73085" x="6554788" y="2160588"/>
          <p14:tracePt t="73091" x="6537325" y="2303463"/>
          <p14:tracePt t="73102" x="6491288" y="2581275"/>
          <p14:tracePt t="73118" x="6446838" y="2822575"/>
          <p14:tracePt t="73135" x="6348413" y="3357563"/>
          <p14:tracePt t="73152" x="6276975" y="3786188"/>
          <p14:tracePt t="73169" x="6269038" y="3990975"/>
          <p14:tracePt t="73185" x="6232525" y="4518025"/>
          <p14:tracePt t="73203" x="6232525" y="4830763"/>
          <p14:tracePt t="73218" x="6251575" y="4938713"/>
          <p14:tracePt t="73234" x="6251575" y="5099050"/>
          <p14:tracePt t="73252" x="6251575" y="5143500"/>
          <p14:tracePt t="73491" x="6242050" y="5153025"/>
          <p14:tracePt t="73501" x="6242050" y="5160963"/>
          <p14:tracePt t="73502" x="6224588" y="5170488"/>
          <p14:tracePt t="73518" x="6170613" y="5214938"/>
          <p14:tracePt t="73535" x="6099175" y="5251450"/>
          <p14:tracePt t="73552" x="6072188" y="5259388"/>
          <p14:tracePt t="73568" x="6010275" y="5268913"/>
          <p14:tracePt t="73585" x="5946775" y="5259388"/>
          <p14:tracePt t="73601" x="5911850" y="5251450"/>
          <p14:tracePt t="73618" x="5902325" y="5251450"/>
          <p14:tracePt t="73635" x="5894388" y="5232400"/>
          <p14:tracePt t="73651" x="5884863" y="5224463"/>
          <p14:tracePt t="73668" x="5875338" y="5197475"/>
          <p14:tracePt t="73685" x="5848350" y="5133975"/>
          <p14:tracePt t="73685" x="5848350" y="5116513"/>
          <p14:tracePt t="73702" x="5848350" y="5108575"/>
          <p14:tracePt t="73718" x="5840413" y="5089525"/>
          <p14:tracePt t="73752" x="5840413" y="5081588"/>
          <p14:tracePt t="73752" x="5830888" y="5081588"/>
          <p14:tracePt t="73768" x="5830888" y="5072063"/>
          <p14:tracePt t="73785" x="5830888" y="5062538"/>
          <p14:tracePt t="73801" x="5822950" y="5054600"/>
          <p14:tracePt t="73818" x="5813425" y="5010150"/>
          <p14:tracePt t="73834" x="5803900" y="4983163"/>
          <p14:tracePt t="73851" x="5795963" y="4973638"/>
          <p14:tracePt t="73868" x="5786438" y="4929188"/>
          <p14:tracePt t="73885" x="5776913" y="4894263"/>
          <p14:tracePt t="73901" x="5768975" y="4884738"/>
          <p14:tracePt t="73918" x="5768975" y="4875213"/>
          <p14:tracePt t="73934" x="5759450" y="4848225"/>
          <p14:tracePt t="73978" x="5759450" y="4840288"/>
          <p14:tracePt t="76350" x="5751513" y="4840288"/>
          <p14:tracePt t="76420" x="5751513" y="4830763"/>
          <p14:tracePt t="76460" x="5751513" y="4822825"/>
          <p14:tracePt t="76485" x="5759450" y="4822825"/>
          <p14:tracePt t="76486" x="5813425" y="4822825"/>
          <p14:tracePt t="76501" x="5848350" y="4822825"/>
          <p14:tracePt t="76518" x="5911850" y="4822825"/>
          <p14:tracePt t="76535" x="5973763" y="4822825"/>
          <p14:tracePt t="76552" x="6000750" y="4822825"/>
          <p14:tracePt t="76627" x="6000750" y="4840288"/>
          <p14:tracePt t="76635" x="5991225" y="4875213"/>
          <p14:tracePt t="76636" x="5973763" y="4919663"/>
          <p14:tracePt t="76651" x="5911850" y="5027613"/>
          <p14:tracePt t="76668" x="5884863" y="5072063"/>
          <p14:tracePt t="76685" x="5840413" y="5153025"/>
          <p14:tracePt t="76702" x="5795963" y="5214938"/>
          <p14:tracePt t="76718" x="5786438" y="5241925"/>
          <p14:tracePt t="76735" x="5776913" y="5251450"/>
          <p14:tracePt t="76859" x="5776913" y="5241925"/>
          <p14:tracePt t="76867" x="5776913" y="5232400"/>
          <p14:tracePt t="76910" x="5776913" y="5224463"/>
          <p14:tracePt t="76935" x="5776913" y="5214938"/>
          <p14:tracePt t="76958" x="5776913" y="5205413"/>
          <p14:tracePt t="76978" x="5776913" y="5197475"/>
          <p14:tracePt t="77006" x="5776913" y="5187950"/>
          <p14:tracePt t="77036" x="5776913" y="5180013"/>
          <p14:tracePt t="77095" x="5776913" y="5170488"/>
          <p14:tracePt t="77191" x="5776913" y="5160963"/>
          <p14:tracePt t="77231" x="5776913" y="5153025"/>
          <p14:tracePt t="77244" x="5776913" y="5133975"/>
          <p14:tracePt t="77252" x="5776913" y="5126038"/>
          <p14:tracePt t="77268" x="5776913" y="5116513"/>
          <p14:tracePt t="77285" x="5776913" y="5108575"/>
          <p14:tracePt t="77301" x="5776913" y="5099050"/>
          <p14:tracePt t="77318" x="5786438" y="5089525"/>
          <p14:tracePt t="77366" x="5786438" y="5081588"/>
          <p14:tracePt t="77417" x="5786438" y="5072063"/>
          <p14:tracePt t="77434" x="5786438" y="5062538"/>
          <p14:tracePt t="77435" x="5795963" y="5062538"/>
          <p14:tracePt t="77451" x="5795963" y="5054600"/>
          <p14:tracePt t="77468" x="5803900" y="5045075"/>
          <p14:tracePt t="77485" x="5803900" y="5037138"/>
          <p14:tracePt t="77501" x="5803900" y="5027613"/>
          <p14:tracePt t="77552" x="5803900" y="5018088"/>
          <p14:tracePt t="77611" x="5803900" y="5010150"/>
          <p14:tracePt t="77630" x="5803900" y="5000625"/>
          <p14:tracePt t="77660" x="5813425" y="5000625"/>
          <p14:tracePt t="77670" x="5813425" y="4991100"/>
          <p14:tracePt t="77670" x="5822950" y="4983163"/>
          <p14:tracePt t="77684" x="5830888" y="4946650"/>
          <p14:tracePt t="77702" x="5848350" y="4929188"/>
          <p14:tracePt t="77718" x="5875338" y="4894263"/>
          <p14:tracePt t="77735" x="5902325" y="4867275"/>
          <p14:tracePt t="77751" x="5911850" y="4840288"/>
          <p14:tracePt t="77768" x="5919788" y="4830763"/>
          <p14:tracePt t="77785" x="5929313" y="4822825"/>
          <p14:tracePt t="77819" x="5946775" y="4813300"/>
          <p14:tracePt t="77819" x="5965825" y="4786313"/>
          <p14:tracePt t="77834" x="6000750" y="4741863"/>
          <p14:tracePt t="77852" x="6037263" y="4687888"/>
          <p14:tracePt t="77868" x="6045200" y="4670425"/>
          <p14:tracePt t="77884" x="6062663" y="4643438"/>
          <p14:tracePt t="77901" x="6081713" y="4608513"/>
          <p14:tracePt t="77918" x="6089650" y="4589463"/>
          <p14:tracePt t="77935" x="6108700" y="4562475"/>
          <p14:tracePt t="77951" x="6116638" y="4537075"/>
          <p14:tracePt t="77969" x="6126163" y="4518025"/>
          <p14:tracePt t="77984" x="6126163" y="4510088"/>
          <p14:tracePt t="78001" x="6143625" y="4483100"/>
          <p14:tracePt t="78018" x="6153150" y="4446588"/>
          <p14:tracePt t="78034" x="6161088" y="4429125"/>
          <p14:tracePt t="78051" x="6170613" y="4411663"/>
          <p14:tracePt t="78068" x="6188075" y="4384675"/>
          <p14:tracePt t="78084" x="6188075" y="4357688"/>
          <p14:tracePt t="78101" x="6197600" y="4348163"/>
          <p14:tracePt t="78117" x="6205538" y="4330700"/>
          <p14:tracePt t="78159" x="6205538" y="4322763"/>
          <p14:tracePt t="78184" x="6215063" y="4322763"/>
          <p14:tracePt t="78208" x="6215063" y="4313238"/>
          <p14:tracePt t="78236" x="6224588" y="4303713"/>
          <p14:tracePt t="78245" x="6224588" y="4295775"/>
          <p14:tracePt t="78251" x="6232525" y="4295775"/>
          <p14:tracePt t="78267" x="6242050" y="4286250"/>
          <p14:tracePt t="78285" x="6251575" y="4286250"/>
          <p14:tracePt t="78301" x="6251575" y="4276725"/>
          <p14:tracePt t="78336" x="6259513" y="4268788"/>
          <p14:tracePt t="78362" x="6269038" y="4268788"/>
          <p14:tracePt t="78385" x="6276975" y="4276725"/>
          <p14:tracePt t="78392" x="6296025" y="4286250"/>
          <p14:tracePt t="78401" x="6330950" y="4340225"/>
          <p14:tracePt t="78417" x="6367463" y="4429125"/>
          <p14:tracePt t="78435" x="6394450" y="4483100"/>
          <p14:tracePt t="78451" x="6419850" y="4581525"/>
          <p14:tracePt t="78468" x="6429375" y="4660900"/>
          <p14:tracePt t="78485" x="6429375" y="4724400"/>
          <p14:tracePt t="78501" x="6429375" y="4741863"/>
          <p14:tracePt t="78518" x="6429375" y="4768850"/>
          <p14:tracePt t="78534" x="6429375" y="4776788"/>
          <p14:tracePt t="78629" x="6438900" y="4776788"/>
          <p14:tracePt t="78657" x="6446838" y="4776788"/>
          <p14:tracePt t="78707" x="6456363" y="4776788"/>
          <p14:tracePt t="78766" x="6465888" y="4776788"/>
          <p14:tracePt t="78805" x="6473825" y="4776788"/>
          <p14:tracePt t="78812" x="6483350" y="4776788"/>
          <p14:tracePt t="78835" x="6491288" y="4768850"/>
          <p14:tracePt t="78864" x="6500813" y="4759325"/>
          <p14:tracePt t="78864" x="6510338" y="4751388"/>
          <p14:tracePt t="78901" x="6518275" y="4751388"/>
          <p14:tracePt t="78919" x="6518275" y="4741863"/>
          <p14:tracePt t="78949" x="6527800" y="4741863"/>
          <p14:tracePt t="78969" x="6545263" y="4741863"/>
          <p14:tracePt t="78970" x="6554788" y="4751388"/>
          <p14:tracePt t="78984" x="6581775" y="4776788"/>
          <p14:tracePt t="79001" x="6581775" y="4786313"/>
          <p14:tracePt t="79017" x="6608763" y="4803775"/>
          <p14:tracePt t="79035" x="6634163" y="4830763"/>
          <p14:tracePt t="79051" x="6643688" y="4840288"/>
          <p14:tracePt t="79067" x="6670675" y="4857750"/>
          <p14:tracePt t="79084" x="6705600" y="4875213"/>
          <p14:tracePt t="79101" x="6732588" y="4902200"/>
          <p14:tracePt t="79117" x="6742113" y="4902200"/>
          <p14:tracePt t="79134" x="6769100" y="4919663"/>
          <p14:tracePt t="79151" x="6796088" y="4929188"/>
          <p14:tracePt t="79167" x="6796088" y="4938713"/>
          <p14:tracePt t="79185" x="6804025" y="4938713"/>
          <p14:tracePt t="79201" x="6813550" y="4938713"/>
          <p14:tracePt t="79264" x="6823075" y="4938713"/>
          <p14:tracePt t="79331" x="6823075" y="4929188"/>
          <p14:tracePt t="79334" x="6823075" y="4884738"/>
          <p14:tracePt t="79351" x="6823075" y="4857750"/>
          <p14:tracePt t="79368" x="6813550" y="4795838"/>
          <p14:tracePt t="79384" x="6804025" y="4768850"/>
          <p14:tracePt t="79401" x="6804025" y="4751388"/>
          <p14:tracePt t="79417" x="6796088" y="4751388"/>
          <p14:tracePt t="79434" x="6796088" y="4741863"/>
          <p14:tracePt t="79469" x="6786563" y="4732338"/>
          <p14:tracePt t="79470" x="6786563" y="4724400"/>
          <p14:tracePt t="79485" x="6786563" y="4714875"/>
          <p14:tracePt t="79500" x="6777038" y="4714875"/>
          <p14:tracePt t="79517" x="6777038" y="4705350"/>
          <p14:tracePt t="79575" x="6777038" y="4697413"/>
          <p14:tracePt t="79695" x="6777038" y="4705350"/>
          <p14:tracePt t="79731" x="6786563" y="4705350"/>
          <p14:tracePt t="79741" x="6804025" y="4714875"/>
          <p14:tracePt t="79754" x="6813550" y="4714875"/>
          <p14:tracePt t="79767" x="6840538" y="4714875"/>
          <p14:tracePt t="79784" x="6875463" y="4714875"/>
          <p14:tracePt t="79800" x="6884988" y="4714875"/>
          <p14:tracePt t="79818" x="6929438" y="4714875"/>
          <p14:tracePt t="79834" x="6956425" y="4714875"/>
          <p14:tracePt t="79851" x="6965950" y="4714875"/>
          <p14:tracePt t="79867" x="6991350" y="4714875"/>
          <p14:tracePt t="79884" x="7010400" y="4714875"/>
          <p14:tracePt t="79900" x="7018338" y="4714875"/>
          <p14:tracePt t="8084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 descr="C:\PNNL Work\Current Projects\FOA-152 WSU\Photos\Distributed Generation\IMG_00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8"/>
    </mc:Choice>
    <mc:Fallback xmlns="">
      <p:transition spd="slow" advTm="109218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9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2"/>
    </mc:Choice>
    <mc:Fallback xmlns="">
      <p:transition spd="slow" advTm="17027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Constraints: vehicles are not always available.</a:t>
            </a:r>
            <a:endParaRPr lang="en-US" dirty="0"/>
          </a:p>
          <a:p>
            <a:pPr lvl="1"/>
            <a:r>
              <a:rPr lang="en-US" dirty="0" smtClean="0"/>
              <a:t>Customer Requirements: the customer will want the EV to be used for driving primarily, and for the utility a distant second.</a:t>
            </a:r>
          </a:p>
          <a:p>
            <a:pPr lvl="1"/>
            <a:r>
              <a:rPr lang="en-US" dirty="0" smtClean="0"/>
              <a:t>Life Cycle: the cycling operations initiated by the utility will impact the battery depending on the battery chemistry.  </a:t>
            </a:r>
          </a:p>
          <a:p>
            <a:pPr lvl="1"/>
            <a:r>
              <a:rPr lang="en-US" dirty="0" smtClean="0"/>
              <a:t>Battery “Second life” Usage: once batteries are done in an EV, there is still significant capacity that could be engaged in CES type systems once the batteries rare repurposed.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Requirements: same as above.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Location: where in the residence to locate the additional hardware?</a:t>
            </a:r>
            <a:endParaRPr lang="en-US" dirty="0"/>
          </a:p>
          <a:p>
            <a:pPr lvl="1"/>
            <a:r>
              <a:rPr lang="en-US" dirty="0" smtClean="0"/>
              <a:t>Novelty: early adoption may be replaced by fatigue as time passes.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9"/>
    </mc:Choice>
    <mc:Fallback xmlns="">
      <p:transition spd="slow" advTm="166709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Availability dictated by when car is plugged in and has free charge capacity</a:t>
            </a:r>
          </a:p>
          <a:p>
            <a:pPr lvl="1"/>
            <a:r>
              <a:rPr lang="en-US" dirty="0"/>
              <a:t>Range anxiety may force “charge now” option always</a:t>
            </a:r>
          </a:p>
          <a:p>
            <a:pPr lvl="1"/>
            <a:r>
              <a:rPr lang="en-US" dirty="0"/>
              <a:t>Vehicle may not be connected when not charging – limits potential for emergency grid usage</a:t>
            </a:r>
          </a:p>
          <a:p>
            <a:pPr lvl="1"/>
            <a:r>
              <a:rPr lang="en-US" dirty="0"/>
              <a:t>Shorter commutes and constant charging may naturally limit electric vehicle as a resource</a:t>
            </a:r>
          </a:p>
          <a:p>
            <a:endParaRPr lang="en-US" dirty="0"/>
          </a:p>
          <a:p>
            <a:r>
              <a:rPr lang="en-US" dirty="0"/>
              <a:t>Customer travel expectations</a:t>
            </a:r>
          </a:p>
          <a:p>
            <a:pPr lvl="1"/>
            <a:r>
              <a:rPr lang="en-US" dirty="0"/>
              <a:t>Certain battery capacity by certain time (“charge by”) – drives overall charge/discharge cycle</a:t>
            </a:r>
          </a:p>
          <a:p>
            <a:pPr lvl="1"/>
            <a:r>
              <a:rPr lang="en-US" dirty="0"/>
              <a:t>Spontaneous trips – capacity to take these trips expected</a:t>
            </a:r>
          </a:p>
          <a:p>
            <a:endParaRPr lang="en-US" dirty="0"/>
          </a:p>
          <a:p>
            <a:r>
              <a:rPr lang="en-US" dirty="0"/>
              <a:t>Customer ownership</a:t>
            </a:r>
          </a:p>
          <a:p>
            <a:pPr lvl="1"/>
            <a:r>
              <a:rPr lang="en-US" dirty="0"/>
              <a:t>Incentives for usage of their vehicle</a:t>
            </a:r>
          </a:p>
          <a:p>
            <a:pPr lvl="1"/>
            <a:r>
              <a:rPr lang="en-US" dirty="0"/>
              <a:t>Relinquishment of control over charging (if centrally aggregated)</a:t>
            </a:r>
          </a:p>
          <a:p>
            <a:pPr lvl="1"/>
            <a:r>
              <a:rPr lang="en-US" dirty="0"/>
              <a:t>Additional wear and tear on battery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0"/>
    </mc:Choice>
    <mc:Fallback xmlns="">
      <p:transition spd="slow" advTm="7695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endParaRPr lang="en-US" dirty="0" smtClean="0"/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endParaRPr lang="en-US" dirty="0" smtClean="0"/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0"/>
    </mc:Choice>
    <mc:Fallback xmlns="">
      <p:transition spd="slow" advTm="998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</a:p>
          <a:p>
            <a:pPr lvl="1"/>
            <a:r>
              <a:rPr lang="en-US" dirty="0" smtClean="0"/>
              <a:t>Momentum (flywheels)</a:t>
            </a:r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</a:p>
          <a:p>
            <a:pPr lvl="1"/>
            <a:r>
              <a:rPr lang="en-US" dirty="0" smtClean="0"/>
              <a:t>Electromagnetic fields (super conductors and capacitors)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41"/>
    </mc:Choice>
    <mc:Fallback xmlns="">
      <p:transition spd="slow" advTm="19264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influences: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endParaRPr lang="en-US" dirty="0" smtClean="0"/>
          </a:p>
          <a:p>
            <a:r>
              <a:rPr lang="en-US" dirty="0" smtClean="0"/>
              <a:t>Potential overall effects: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00"/>
    </mc:Choice>
    <mc:Fallback xmlns="">
      <p:transition spd="slow" advTm="1287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endParaRPr lang="en-US" dirty="0" smtClean="0"/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endParaRPr lang="en-US" dirty="0" smtClean="0"/>
          </a:p>
          <a:p>
            <a:r>
              <a:rPr lang="en-US" dirty="0" smtClean="0"/>
              <a:t>Reduces environmental impact of batteries by extending their useful life</a:t>
            </a:r>
          </a:p>
          <a:p>
            <a:endParaRPr lang="en-US" dirty="0" smtClean="0"/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3"/>
    </mc:Choice>
    <mc:Fallback xmlns="">
      <p:transition spd="slow" advTm="178663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endParaRPr lang="en-US" dirty="0" smtClean="0"/>
          </a:p>
          <a:p>
            <a:r>
              <a:rPr lang="en-US" dirty="0" smtClean="0"/>
              <a:t>Location of charging equipment</a:t>
            </a:r>
          </a:p>
          <a:p>
            <a:pPr lvl="1"/>
            <a:r>
              <a:rPr lang="en-US" dirty="0" smtClean="0"/>
              <a:t>Charging equipment in the house, not on the vehicle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Charging equipment on the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Charging equipment split between the house and the vehicle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46"/>
    </mc:Choice>
    <mc:Fallback xmlns="">
      <p:transition spd="slow" advTm="131746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may fail to meet 100% state-of-charge due to excess grid needs</a:t>
            </a:r>
          </a:p>
          <a:p>
            <a:pPr lvl="2"/>
            <a:r>
              <a:rPr lang="en-US" dirty="0" smtClean="0"/>
              <a:t>Long discharge cycle might occur right before “spontaneous” trip</a:t>
            </a:r>
          </a:p>
          <a:p>
            <a:pPr lvl="2"/>
            <a:r>
              <a:rPr lang="en-US" dirty="0" smtClean="0"/>
              <a:t>Operation could impact battery range/life</a:t>
            </a:r>
          </a:p>
          <a:p>
            <a:pPr lvl="1"/>
            <a:r>
              <a:rPr lang="en-US" dirty="0" smtClean="0"/>
              <a:t>When the novelty fades it may be replaced by fatigue if the above issues are not handled to the satisfaction of the end-use customer.</a:t>
            </a:r>
          </a:p>
          <a:p>
            <a:endParaRPr lang="en-US" dirty="0" smtClean="0"/>
          </a:p>
          <a:p>
            <a:r>
              <a:rPr lang="en-US" dirty="0" smtClean="0"/>
              <a:t>Electric vehicles currently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84"/>
    </mc:Choice>
    <mc:Fallback xmlns="">
      <p:transition spd="slow" advTm="14038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7 </a:t>
            </a:r>
            <a:r>
              <a:rPr lang="en-US" dirty="0" smtClean="0"/>
              <a:t>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Energy storage for the purposes of utility applications can be achieved through a number of technologies:</a:t>
            </a:r>
          </a:p>
          <a:p>
            <a:pPr lvl="1"/>
            <a:r>
              <a:rPr lang="en-US" dirty="0"/>
              <a:t>Chemical batteries</a:t>
            </a:r>
          </a:p>
          <a:p>
            <a:pPr lvl="1"/>
            <a:r>
              <a:rPr lang="en-US" dirty="0"/>
              <a:t>Transfer of fluids</a:t>
            </a:r>
          </a:p>
          <a:p>
            <a:pPr lvl="1"/>
            <a:r>
              <a:rPr lang="en-US" dirty="0"/>
              <a:t>Use of rotating bodies</a:t>
            </a:r>
          </a:p>
          <a:p>
            <a:pPr lvl="1"/>
            <a:r>
              <a:rPr lang="en-US" dirty="0"/>
              <a:t>Thermal masses</a:t>
            </a:r>
          </a:p>
          <a:p>
            <a:pPr lvl="1"/>
            <a:r>
              <a:rPr lang="en-US" dirty="0"/>
              <a:t>Manipulation of electromagnetic fields</a:t>
            </a:r>
          </a:p>
          <a:p>
            <a:endParaRPr lang="en-US" dirty="0"/>
          </a:p>
          <a:p>
            <a:r>
              <a:rPr lang="en-US" dirty="0"/>
              <a:t>Stored energy can be used for a number of proposes:</a:t>
            </a:r>
          </a:p>
          <a:p>
            <a:pPr lvl="1"/>
            <a:r>
              <a:rPr lang="en-US" dirty="0"/>
              <a:t>Peak reduction</a:t>
            </a:r>
          </a:p>
          <a:p>
            <a:pPr lvl="1"/>
            <a:r>
              <a:rPr lang="en-US" dirty="0"/>
              <a:t>Load following</a:t>
            </a:r>
          </a:p>
          <a:p>
            <a:pPr lvl="1"/>
            <a:r>
              <a:rPr lang="en-US" dirty="0"/>
              <a:t>Regulation</a:t>
            </a:r>
          </a:p>
          <a:p>
            <a:endParaRPr lang="en-US" dirty="0"/>
          </a:p>
          <a:p>
            <a:r>
              <a:rPr lang="en-US" dirty="0"/>
              <a:t>Electric vehicles are a form of energy storage that represent a significant potential resource, but there are challenges associated with engaging the end-use customers.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"/>
    </mc:Choice>
    <mc:Fallback xmlns="">
      <p:transition spd="slow" advTm="647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environmental concerns because of chemicals 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67"/>
    </mc:Choice>
    <mc:Fallback xmlns="">
      <p:transition spd="slow" advTm="1666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5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27"/>
    </mc:Choice>
    <mc:Fallback xmlns="">
      <p:transition spd="slow" advTm="29702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4"/>
    </mc:Choice>
    <mc:Fallback xmlns="">
      <p:transition spd="slow" advTm="20073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5642</TotalTime>
  <Words>4238</Words>
  <Application>Microsoft Office PowerPoint</Application>
  <PresentationFormat>On-screen Show (4:3)</PresentationFormat>
  <Paragraphs>776</Paragraphs>
  <Slides>65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Thermal Energy Storage Cont.</vt:lpstr>
      <vt:lpstr> Distribution Level: Peak Shifting – Thermal Energy Storage Cont.</vt:lpstr>
      <vt:lpstr> Distribution Level: Peak Shifting – Thermal Energy Storage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Hardware Location</vt:lpstr>
      <vt:lpstr>Novelty</vt:lpstr>
      <vt:lpstr>Module 7 Concluding Comments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297</cp:revision>
  <dcterms:created xsi:type="dcterms:W3CDTF">2006-08-16T00:00:00Z</dcterms:created>
  <dcterms:modified xsi:type="dcterms:W3CDTF">2012-01-17T16:45:56Z</dcterms:modified>
</cp:coreProperties>
</file>